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diagrams/data3.xml" ContentType="application/vnd.openxmlformats-officedocument.drawingml.diagramData+xml"/>
  <Override PartName="/ppt/presentation.xml" ContentType="application/vnd.openxmlformats-officedocument.presentationml.presentation.main+xml"/>
  <Override PartName="/ppt/diagrams/data1.xml" ContentType="application/vnd.openxmlformats-officedocument.drawingml.diagramData+xml"/>
  <Override PartName="/ppt/diagrams/data8.xml" ContentType="application/vnd.openxmlformats-officedocument.drawingml.diagramData+xml"/>
  <Override PartName="/ppt/diagrams/data7.xml" ContentType="application/vnd.openxmlformats-officedocument.drawingml.diagramData+xml"/>
  <Override PartName="/ppt/diagrams/data4.xml" ContentType="application/vnd.openxmlformats-officedocument.drawingml.diagramData+xml"/>
  <Override PartName="/ppt/diagrams/data2.xml" ContentType="application/vnd.openxmlformats-officedocument.drawingml.diagramData+xml"/>
  <Override PartName="/ppt/diagrams/data6.xml" ContentType="application/vnd.openxmlformats-officedocument.drawingml.diagramData+xml"/>
  <Override PartName="/ppt/diagrams/data5.xml" ContentType="application/vnd.openxmlformats-officedocument.drawingml.diagramData+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diagrams/colors2.xml" ContentType="application/vnd.openxmlformats-officedocument.drawingml.diagramColors+xml"/>
  <Override PartName="/ppt/theme/theme2.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layout2.xml" ContentType="application/vnd.openxmlformats-officedocument.drawingml.diagramLayout+xml"/>
  <Override PartName="/ppt/diagrams/quickStyle2.xml" ContentType="application/vnd.openxmlformats-officedocument.drawingml.diagramStyle+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rawing3.xml" ContentType="application/vnd.ms-office.drawingml.diagramDrawing+xml"/>
  <Override PartName="/ppt/diagrams/colors3.xml" ContentType="application/vnd.openxmlformats-officedocument.drawingml.diagramColors+xml"/>
  <Override PartName="/ppt/diagrams/quickStyle3.xml" ContentType="application/vnd.openxmlformats-officedocument.drawingml.diagramStyle+xml"/>
  <Override PartName="/ppt/diagrams/layout3.xml" ContentType="application/vnd.openxmlformats-officedocument.drawingml.diagramLayout+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rawing2.xml" ContentType="application/vnd.ms-office.drawingml.diagramDrawing+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1231" r:id="rId3"/>
    <p:sldId id="1232" r:id="rId4"/>
    <p:sldId id="1233" r:id="rId5"/>
    <p:sldId id="1223" r:id="rId6"/>
    <p:sldId id="284" r:id="rId7"/>
    <p:sldId id="1212" r:id="rId8"/>
    <p:sldId id="1213" r:id="rId9"/>
    <p:sldId id="1214" r:id="rId10"/>
    <p:sldId id="269" r:id="rId11"/>
    <p:sldId id="1189" r:id="rId12"/>
    <p:sldId id="523" r:id="rId13"/>
    <p:sldId id="311" r:id="rId14"/>
    <p:sldId id="537" r:id="rId15"/>
    <p:sldId id="282" r:id="rId16"/>
    <p:sldId id="283" r:id="rId17"/>
    <p:sldId id="312" r:id="rId18"/>
    <p:sldId id="31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2.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 Id="rId27" Type="http://schemas.openxmlformats.org/officeDocument/2006/relationships/customXml" Target="../customXml/item3.xml"/></Relationships>
</file>

<file path=ppt/diagrams/_rels/data2.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sv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s>
</file>

<file path=ppt/diagrams/_rels/data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_rels/data5.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svg"/><Relationship Id="rId1" Type="http://schemas.openxmlformats.org/officeDocument/2006/relationships/image" Target="../media/image25.png"/><Relationship Id="rId6" Type="http://schemas.openxmlformats.org/officeDocument/2006/relationships/image" Target="../media/image30.svg"/><Relationship Id="rId5" Type="http://schemas.openxmlformats.org/officeDocument/2006/relationships/image" Target="../media/image29.png"/><Relationship Id="rId4" Type="http://schemas.openxmlformats.org/officeDocument/2006/relationships/image" Target="../media/image28.svg"/></Relationships>
</file>

<file path=ppt/diagrams/_rels/drawing2.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sv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s>
</file>

<file path=ppt/diagrams/_rels/drawing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_rels/drawing5.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svg"/><Relationship Id="rId1" Type="http://schemas.openxmlformats.org/officeDocument/2006/relationships/image" Target="../media/image25.png"/><Relationship Id="rId6" Type="http://schemas.openxmlformats.org/officeDocument/2006/relationships/image" Target="../media/image30.svg"/><Relationship Id="rId5" Type="http://schemas.openxmlformats.org/officeDocument/2006/relationships/image" Target="../media/image29.png"/><Relationship Id="rId4" Type="http://schemas.openxmlformats.org/officeDocument/2006/relationships/image" Target="../media/image28.sv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2BE4541-3CBC-4690-944A-38BB7AA92770}" type="doc">
      <dgm:prSet loTypeId="urn:microsoft.com/office/officeart/2008/layout/LinedList" loCatId="list" qsTypeId="urn:microsoft.com/office/officeart/2005/8/quickstyle/simple1" qsCatId="simple" csTypeId="urn:microsoft.com/office/officeart/2005/8/colors/colorful5" csCatId="colorful"/>
      <dgm:spPr/>
      <dgm:t>
        <a:bodyPr/>
        <a:lstStyle/>
        <a:p>
          <a:endParaRPr lang="en-US"/>
        </a:p>
      </dgm:t>
    </dgm:pt>
    <dgm:pt modelId="{6B1C224A-9537-4BC2-8897-9514B2EA667A}">
      <dgm:prSet/>
      <dgm:spPr/>
      <dgm:t>
        <a:bodyPr/>
        <a:lstStyle/>
        <a:p>
          <a:pPr>
            <a:lnSpc>
              <a:spcPct val="100000"/>
            </a:lnSpc>
          </a:pPr>
          <a:r>
            <a:rPr lang="en-GB" b="1"/>
            <a:t>Prepositions</a:t>
          </a:r>
          <a:endParaRPr lang="en-US"/>
        </a:p>
      </dgm:t>
    </dgm:pt>
    <dgm:pt modelId="{281AA52C-F211-458B-A61E-0F40B7D4CB65}" type="parTrans" cxnId="{D9546518-E535-4E2F-A31B-940EEFD16ED6}">
      <dgm:prSet/>
      <dgm:spPr/>
      <dgm:t>
        <a:bodyPr/>
        <a:lstStyle/>
        <a:p>
          <a:endParaRPr lang="en-US"/>
        </a:p>
      </dgm:t>
    </dgm:pt>
    <dgm:pt modelId="{0D17CD28-4BC3-4078-8ECE-5B5E76F4E137}" type="sibTrans" cxnId="{D9546518-E535-4E2F-A31B-940EEFD16ED6}">
      <dgm:prSet/>
      <dgm:spPr/>
      <dgm:t>
        <a:bodyPr/>
        <a:lstStyle/>
        <a:p>
          <a:pPr>
            <a:lnSpc>
              <a:spcPct val="100000"/>
            </a:lnSpc>
          </a:pPr>
          <a:endParaRPr lang="en-US"/>
        </a:p>
      </dgm:t>
    </dgm:pt>
    <dgm:pt modelId="{4FDBA1D7-5B24-49F8-87F2-C967CF6D4AD3}">
      <dgm:prSet/>
      <dgm:spPr/>
      <dgm:t>
        <a:bodyPr/>
        <a:lstStyle/>
        <a:p>
          <a:pPr>
            <a:lnSpc>
              <a:spcPct val="100000"/>
            </a:lnSpc>
          </a:pPr>
          <a:r>
            <a:rPr lang="en-GB"/>
            <a:t>‘divide 25 </a:t>
          </a:r>
          <a:r>
            <a:rPr lang="en-GB" b="1"/>
            <a:t>by</a:t>
          </a:r>
          <a:r>
            <a:rPr lang="en-GB"/>
            <a:t> 10’ and ‘divide 25 </a:t>
          </a:r>
          <a:r>
            <a:rPr lang="en-GB" b="1"/>
            <a:t>into</a:t>
          </a:r>
          <a:r>
            <a:rPr lang="en-GB"/>
            <a:t> 10’</a:t>
          </a:r>
          <a:endParaRPr lang="en-US"/>
        </a:p>
      </dgm:t>
    </dgm:pt>
    <dgm:pt modelId="{771D7DA0-66CC-43D1-B48D-78C0F00F2F70}" type="parTrans" cxnId="{E77F102F-0503-4CDE-9075-D9D5BA310583}">
      <dgm:prSet/>
      <dgm:spPr/>
      <dgm:t>
        <a:bodyPr/>
        <a:lstStyle/>
        <a:p>
          <a:endParaRPr lang="en-US"/>
        </a:p>
      </dgm:t>
    </dgm:pt>
    <dgm:pt modelId="{1310C635-A2A6-4B4C-BD4B-B0479AA9158E}" type="sibTrans" cxnId="{E77F102F-0503-4CDE-9075-D9D5BA310583}">
      <dgm:prSet/>
      <dgm:spPr/>
      <dgm:t>
        <a:bodyPr/>
        <a:lstStyle/>
        <a:p>
          <a:pPr>
            <a:lnSpc>
              <a:spcPct val="100000"/>
            </a:lnSpc>
          </a:pPr>
          <a:endParaRPr lang="en-US"/>
        </a:p>
      </dgm:t>
    </dgm:pt>
    <dgm:pt modelId="{25F30936-3170-44E2-9573-C13DA16BC255}">
      <dgm:prSet/>
      <dgm:spPr/>
      <dgm:t>
        <a:bodyPr/>
        <a:lstStyle/>
        <a:p>
          <a:pPr>
            <a:lnSpc>
              <a:spcPct val="100000"/>
            </a:lnSpc>
          </a:pPr>
          <a:r>
            <a:rPr lang="en-GB"/>
            <a:t>‘reduce this price </a:t>
          </a:r>
          <a:r>
            <a:rPr lang="en-GB" b="1"/>
            <a:t>by</a:t>
          </a:r>
          <a:r>
            <a:rPr lang="en-GB"/>
            <a:t> £20’ and ‘reduce this price </a:t>
          </a:r>
          <a:r>
            <a:rPr lang="en-GB" b="1"/>
            <a:t>to</a:t>
          </a:r>
          <a:r>
            <a:rPr lang="en-GB"/>
            <a:t> £20’</a:t>
          </a:r>
          <a:endParaRPr lang="en-US"/>
        </a:p>
      </dgm:t>
    </dgm:pt>
    <dgm:pt modelId="{3EA89D73-26FD-47CA-928A-EE5628CD283B}" type="parTrans" cxnId="{395DBCCF-AB98-419E-B0D6-6B32FD8DEECA}">
      <dgm:prSet/>
      <dgm:spPr/>
      <dgm:t>
        <a:bodyPr/>
        <a:lstStyle/>
        <a:p>
          <a:endParaRPr lang="en-US"/>
        </a:p>
      </dgm:t>
    </dgm:pt>
    <dgm:pt modelId="{2411CA40-A45C-4955-A309-503D4EC88323}" type="sibTrans" cxnId="{395DBCCF-AB98-419E-B0D6-6B32FD8DEECA}">
      <dgm:prSet/>
      <dgm:spPr/>
      <dgm:t>
        <a:bodyPr/>
        <a:lstStyle/>
        <a:p>
          <a:pPr>
            <a:lnSpc>
              <a:spcPct val="100000"/>
            </a:lnSpc>
          </a:pPr>
          <a:endParaRPr lang="en-US"/>
        </a:p>
      </dgm:t>
    </dgm:pt>
    <dgm:pt modelId="{FD26FBBB-91D3-4C70-8ACA-AF9670D5855B}">
      <dgm:prSet/>
      <dgm:spPr/>
      <dgm:t>
        <a:bodyPr/>
        <a:lstStyle/>
        <a:p>
          <a:pPr>
            <a:lnSpc>
              <a:spcPct val="100000"/>
            </a:lnSpc>
          </a:pPr>
          <a:r>
            <a:rPr lang="en-GB" b="1"/>
            <a:t>Ambiguities</a:t>
          </a:r>
          <a:endParaRPr lang="en-US"/>
        </a:p>
      </dgm:t>
    </dgm:pt>
    <dgm:pt modelId="{F1A743ED-6163-4983-8316-44D515CE175F}" type="parTrans" cxnId="{8846103B-4D1F-457D-8645-FB81F5450878}">
      <dgm:prSet/>
      <dgm:spPr/>
      <dgm:t>
        <a:bodyPr/>
        <a:lstStyle/>
        <a:p>
          <a:endParaRPr lang="en-US"/>
        </a:p>
      </dgm:t>
    </dgm:pt>
    <dgm:pt modelId="{1BF89006-A214-4873-95B8-57BD640D37A0}" type="sibTrans" cxnId="{8846103B-4D1F-457D-8645-FB81F5450878}">
      <dgm:prSet/>
      <dgm:spPr/>
      <dgm:t>
        <a:bodyPr/>
        <a:lstStyle/>
        <a:p>
          <a:pPr>
            <a:lnSpc>
              <a:spcPct val="100000"/>
            </a:lnSpc>
          </a:pPr>
          <a:endParaRPr lang="en-US"/>
        </a:p>
      </dgm:t>
    </dgm:pt>
    <dgm:pt modelId="{DDC09080-2C5D-47B9-9576-FA84E2E82AC1}">
      <dgm:prSet/>
      <dgm:spPr/>
      <dgm:t>
        <a:bodyPr/>
        <a:lstStyle/>
        <a:p>
          <a:pPr>
            <a:lnSpc>
              <a:spcPct val="100000"/>
            </a:lnSpc>
          </a:pPr>
          <a:r>
            <a:rPr lang="en-GB"/>
            <a:t>What is 10 divided into 5?’</a:t>
          </a:r>
          <a:endParaRPr lang="en-US"/>
        </a:p>
      </dgm:t>
    </dgm:pt>
    <dgm:pt modelId="{6E763827-65B5-4688-BC3F-B569FF30734C}" type="parTrans" cxnId="{EAAF28A8-6445-4F6C-A3AD-45839D687F3A}">
      <dgm:prSet/>
      <dgm:spPr/>
      <dgm:t>
        <a:bodyPr/>
        <a:lstStyle/>
        <a:p>
          <a:endParaRPr lang="en-US"/>
        </a:p>
      </dgm:t>
    </dgm:pt>
    <dgm:pt modelId="{6894E08D-2AB1-42D4-9CD0-5DDAE6F7D69A}" type="sibTrans" cxnId="{EAAF28A8-6445-4F6C-A3AD-45839D687F3A}">
      <dgm:prSet/>
      <dgm:spPr/>
      <dgm:t>
        <a:bodyPr/>
        <a:lstStyle/>
        <a:p>
          <a:pPr>
            <a:lnSpc>
              <a:spcPct val="100000"/>
            </a:lnSpc>
          </a:pPr>
          <a:endParaRPr lang="en-US"/>
        </a:p>
      </dgm:t>
    </dgm:pt>
    <dgm:pt modelId="{9B4A7D2E-B3EE-4E72-8BF1-B97DCBCAEF9C}">
      <dgm:prSet/>
      <dgm:spPr/>
      <dgm:t>
        <a:bodyPr/>
        <a:lstStyle/>
        <a:p>
          <a:pPr>
            <a:lnSpc>
              <a:spcPct val="100000"/>
            </a:lnSpc>
          </a:pPr>
          <a:r>
            <a:rPr lang="en-GB"/>
            <a:t>(2 or 0.5?)</a:t>
          </a:r>
          <a:endParaRPr lang="en-US"/>
        </a:p>
      </dgm:t>
    </dgm:pt>
    <dgm:pt modelId="{1C87F36C-D50D-4E24-BF2D-B627E1D23FF8}" type="parTrans" cxnId="{21D35C85-4A60-4CFF-B261-FB4C35C1BFD9}">
      <dgm:prSet/>
      <dgm:spPr/>
      <dgm:t>
        <a:bodyPr/>
        <a:lstStyle/>
        <a:p>
          <a:endParaRPr lang="en-US"/>
        </a:p>
      </dgm:t>
    </dgm:pt>
    <dgm:pt modelId="{42B51CB3-B75A-4D45-B9F6-1C66A0662804}" type="sibTrans" cxnId="{21D35C85-4A60-4CFF-B261-FB4C35C1BFD9}">
      <dgm:prSet/>
      <dgm:spPr/>
      <dgm:t>
        <a:bodyPr/>
        <a:lstStyle/>
        <a:p>
          <a:pPr>
            <a:lnSpc>
              <a:spcPct val="100000"/>
            </a:lnSpc>
          </a:pPr>
          <a:endParaRPr lang="en-US"/>
        </a:p>
      </dgm:t>
    </dgm:pt>
    <dgm:pt modelId="{81E06681-C995-4309-A3CA-709C133938A5}">
      <dgm:prSet/>
      <dgm:spPr/>
      <dgm:t>
        <a:bodyPr/>
        <a:lstStyle/>
        <a:p>
          <a:pPr>
            <a:lnSpc>
              <a:spcPct val="100000"/>
            </a:lnSpc>
          </a:pPr>
          <a:r>
            <a:rPr lang="en-GB"/>
            <a:t>How much is 5 more than 3?’ </a:t>
          </a:r>
          <a:endParaRPr lang="en-US"/>
        </a:p>
      </dgm:t>
    </dgm:pt>
    <dgm:pt modelId="{33584995-58B5-42F1-AA70-ED50541E8029}" type="parTrans" cxnId="{39AEFB94-F556-451A-814B-DCAEEB028E58}">
      <dgm:prSet/>
      <dgm:spPr/>
      <dgm:t>
        <a:bodyPr/>
        <a:lstStyle/>
        <a:p>
          <a:endParaRPr lang="en-US"/>
        </a:p>
      </dgm:t>
    </dgm:pt>
    <dgm:pt modelId="{571F6CD9-E5BA-41F1-89CA-9B5EFB942803}" type="sibTrans" cxnId="{39AEFB94-F556-451A-814B-DCAEEB028E58}">
      <dgm:prSet/>
      <dgm:spPr/>
      <dgm:t>
        <a:bodyPr/>
        <a:lstStyle/>
        <a:p>
          <a:pPr>
            <a:lnSpc>
              <a:spcPct val="100000"/>
            </a:lnSpc>
          </a:pPr>
          <a:endParaRPr lang="en-US"/>
        </a:p>
      </dgm:t>
    </dgm:pt>
    <dgm:pt modelId="{E4D1AAD0-0CC6-4492-AF31-2D289230EB22}">
      <dgm:prSet/>
      <dgm:spPr/>
      <dgm:t>
        <a:bodyPr/>
        <a:lstStyle/>
        <a:p>
          <a:pPr>
            <a:lnSpc>
              <a:spcPct val="100000"/>
            </a:lnSpc>
          </a:pPr>
          <a:r>
            <a:rPr lang="en-GB"/>
            <a:t>(2 or 8?).</a:t>
          </a:r>
          <a:endParaRPr lang="en-US"/>
        </a:p>
      </dgm:t>
    </dgm:pt>
    <dgm:pt modelId="{198AE042-B811-4FB7-87B2-CC8287FBCD9F}" type="parTrans" cxnId="{5ACA75CC-F06F-47F4-8E5F-38A8DF36476B}">
      <dgm:prSet/>
      <dgm:spPr/>
      <dgm:t>
        <a:bodyPr/>
        <a:lstStyle/>
        <a:p>
          <a:endParaRPr lang="en-US"/>
        </a:p>
      </dgm:t>
    </dgm:pt>
    <dgm:pt modelId="{9A8A0451-0EE9-405A-B2AF-62C1D321B570}" type="sibTrans" cxnId="{5ACA75CC-F06F-47F4-8E5F-38A8DF36476B}">
      <dgm:prSet/>
      <dgm:spPr/>
      <dgm:t>
        <a:bodyPr/>
        <a:lstStyle/>
        <a:p>
          <a:endParaRPr lang="en-US"/>
        </a:p>
      </dgm:t>
    </dgm:pt>
    <dgm:pt modelId="{F3C336BB-171B-4DA7-BBAF-81487BD01539}" type="pres">
      <dgm:prSet presAssocID="{42BE4541-3CBC-4690-944A-38BB7AA92770}" presName="vert0" presStyleCnt="0">
        <dgm:presLayoutVars>
          <dgm:dir/>
          <dgm:animOne val="branch"/>
          <dgm:animLvl val="lvl"/>
        </dgm:presLayoutVars>
      </dgm:prSet>
      <dgm:spPr/>
    </dgm:pt>
    <dgm:pt modelId="{4B63E0EF-9A59-4101-B30D-87498C47058E}" type="pres">
      <dgm:prSet presAssocID="{6B1C224A-9537-4BC2-8897-9514B2EA667A}" presName="thickLine" presStyleLbl="alignNode1" presStyleIdx="0" presStyleCnt="8"/>
      <dgm:spPr/>
    </dgm:pt>
    <dgm:pt modelId="{838FCEA3-D4A3-49E4-9B1C-09ACCDC9940E}" type="pres">
      <dgm:prSet presAssocID="{6B1C224A-9537-4BC2-8897-9514B2EA667A}" presName="horz1" presStyleCnt="0"/>
      <dgm:spPr/>
    </dgm:pt>
    <dgm:pt modelId="{90B8F163-7823-4A3B-AF18-16449AB54A65}" type="pres">
      <dgm:prSet presAssocID="{6B1C224A-9537-4BC2-8897-9514B2EA667A}" presName="tx1" presStyleLbl="revTx" presStyleIdx="0" presStyleCnt="8"/>
      <dgm:spPr/>
    </dgm:pt>
    <dgm:pt modelId="{6D89FFF8-0112-4796-97B8-AE04B96B8229}" type="pres">
      <dgm:prSet presAssocID="{6B1C224A-9537-4BC2-8897-9514B2EA667A}" presName="vert1" presStyleCnt="0"/>
      <dgm:spPr/>
    </dgm:pt>
    <dgm:pt modelId="{F43FAAC1-8D06-448B-A1F7-A8F876B11502}" type="pres">
      <dgm:prSet presAssocID="{4FDBA1D7-5B24-49F8-87F2-C967CF6D4AD3}" presName="thickLine" presStyleLbl="alignNode1" presStyleIdx="1" presStyleCnt="8"/>
      <dgm:spPr/>
    </dgm:pt>
    <dgm:pt modelId="{E49BAD2C-53B7-4D4D-81C9-2E08D3212ABF}" type="pres">
      <dgm:prSet presAssocID="{4FDBA1D7-5B24-49F8-87F2-C967CF6D4AD3}" presName="horz1" presStyleCnt="0"/>
      <dgm:spPr/>
    </dgm:pt>
    <dgm:pt modelId="{E6D7E1D3-9A93-421B-80C6-89F2C68B92F6}" type="pres">
      <dgm:prSet presAssocID="{4FDBA1D7-5B24-49F8-87F2-C967CF6D4AD3}" presName="tx1" presStyleLbl="revTx" presStyleIdx="1" presStyleCnt="8"/>
      <dgm:spPr/>
    </dgm:pt>
    <dgm:pt modelId="{A637B873-5091-416B-A814-7713C5D35EAE}" type="pres">
      <dgm:prSet presAssocID="{4FDBA1D7-5B24-49F8-87F2-C967CF6D4AD3}" presName="vert1" presStyleCnt="0"/>
      <dgm:spPr/>
    </dgm:pt>
    <dgm:pt modelId="{97935051-196E-4B47-A1AE-488B97DACDE2}" type="pres">
      <dgm:prSet presAssocID="{25F30936-3170-44E2-9573-C13DA16BC255}" presName="thickLine" presStyleLbl="alignNode1" presStyleIdx="2" presStyleCnt="8"/>
      <dgm:spPr/>
    </dgm:pt>
    <dgm:pt modelId="{2259C751-8D56-4969-AB83-AF038D83E89F}" type="pres">
      <dgm:prSet presAssocID="{25F30936-3170-44E2-9573-C13DA16BC255}" presName="horz1" presStyleCnt="0"/>
      <dgm:spPr/>
    </dgm:pt>
    <dgm:pt modelId="{3AF04D07-B098-482F-8FDF-E4550D138248}" type="pres">
      <dgm:prSet presAssocID="{25F30936-3170-44E2-9573-C13DA16BC255}" presName="tx1" presStyleLbl="revTx" presStyleIdx="2" presStyleCnt="8"/>
      <dgm:spPr/>
    </dgm:pt>
    <dgm:pt modelId="{AB321A63-A894-41F0-AD4B-4FEB531ECC20}" type="pres">
      <dgm:prSet presAssocID="{25F30936-3170-44E2-9573-C13DA16BC255}" presName="vert1" presStyleCnt="0"/>
      <dgm:spPr/>
    </dgm:pt>
    <dgm:pt modelId="{9CB21C82-741E-4831-8DA9-A2C98E72EB67}" type="pres">
      <dgm:prSet presAssocID="{FD26FBBB-91D3-4C70-8ACA-AF9670D5855B}" presName="thickLine" presStyleLbl="alignNode1" presStyleIdx="3" presStyleCnt="8"/>
      <dgm:spPr/>
    </dgm:pt>
    <dgm:pt modelId="{F58C2C57-EE89-4CC1-944D-818DD82ADF28}" type="pres">
      <dgm:prSet presAssocID="{FD26FBBB-91D3-4C70-8ACA-AF9670D5855B}" presName="horz1" presStyleCnt="0"/>
      <dgm:spPr/>
    </dgm:pt>
    <dgm:pt modelId="{A6428CA4-74B3-473D-BEA6-2E684CBB4134}" type="pres">
      <dgm:prSet presAssocID="{FD26FBBB-91D3-4C70-8ACA-AF9670D5855B}" presName="tx1" presStyleLbl="revTx" presStyleIdx="3" presStyleCnt="8"/>
      <dgm:spPr/>
    </dgm:pt>
    <dgm:pt modelId="{E914E3AC-6C38-4BD9-B854-990A2FF16E71}" type="pres">
      <dgm:prSet presAssocID="{FD26FBBB-91D3-4C70-8ACA-AF9670D5855B}" presName="vert1" presStyleCnt="0"/>
      <dgm:spPr/>
    </dgm:pt>
    <dgm:pt modelId="{A4AA487B-AF33-4485-8153-83029BB3400B}" type="pres">
      <dgm:prSet presAssocID="{DDC09080-2C5D-47B9-9576-FA84E2E82AC1}" presName="thickLine" presStyleLbl="alignNode1" presStyleIdx="4" presStyleCnt="8"/>
      <dgm:spPr/>
    </dgm:pt>
    <dgm:pt modelId="{69E90164-52B5-4DC6-844E-30574A0FAEB9}" type="pres">
      <dgm:prSet presAssocID="{DDC09080-2C5D-47B9-9576-FA84E2E82AC1}" presName="horz1" presStyleCnt="0"/>
      <dgm:spPr/>
    </dgm:pt>
    <dgm:pt modelId="{8977297E-3C27-45EF-B4B0-D206D5005D3F}" type="pres">
      <dgm:prSet presAssocID="{DDC09080-2C5D-47B9-9576-FA84E2E82AC1}" presName="tx1" presStyleLbl="revTx" presStyleIdx="4" presStyleCnt="8"/>
      <dgm:spPr/>
    </dgm:pt>
    <dgm:pt modelId="{D847CEC0-5510-4A27-9230-DC2D1E9216DB}" type="pres">
      <dgm:prSet presAssocID="{DDC09080-2C5D-47B9-9576-FA84E2E82AC1}" presName="vert1" presStyleCnt="0"/>
      <dgm:spPr/>
    </dgm:pt>
    <dgm:pt modelId="{D41832B3-EF1F-4EE2-9C1A-224CEC8C5193}" type="pres">
      <dgm:prSet presAssocID="{9B4A7D2E-B3EE-4E72-8BF1-B97DCBCAEF9C}" presName="thickLine" presStyleLbl="alignNode1" presStyleIdx="5" presStyleCnt="8"/>
      <dgm:spPr/>
    </dgm:pt>
    <dgm:pt modelId="{D976C7BF-1D79-4B57-B0AA-E12BD4D95445}" type="pres">
      <dgm:prSet presAssocID="{9B4A7D2E-B3EE-4E72-8BF1-B97DCBCAEF9C}" presName="horz1" presStyleCnt="0"/>
      <dgm:spPr/>
    </dgm:pt>
    <dgm:pt modelId="{9505B371-9BE7-4963-B9E1-9EE6A4D174C5}" type="pres">
      <dgm:prSet presAssocID="{9B4A7D2E-B3EE-4E72-8BF1-B97DCBCAEF9C}" presName="tx1" presStyleLbl="revTx" presStyleIdx="5" presStyleCnt="8"/>
      <dgm:spPr/>
    </dgm:pt>
    <dgm:pt modelId="{99896892-4A24-47E6-9F0D-6D31DA783477}" type="pres">
      <dgm:prSet presAssocID="{9B4A7D2E-B3EE-4E72-8BF1-B97DCBCAEF9C}" presName="vert1" presStyleCnt="0"/>
      <dgm:spPr/>
    </dgm:pt>
    <dgm:pt modelId="{999F3D8C-84B2-4C2E-A303-47060D4E31FC}" type="pres">
      <dgm:prSet presAssocID="{81E06681-C995-4309-A3CA-709C133938A5}" presName="thickLine" presStyleLbl="alignNode1" presStyleIdx="6" presStyleCnt="8"/>
      <dgm:spPr/>
    </dgm:pt>
    <dgm:pt modelId="{C4D53549-1F65-4FD4-8D0A-529991DD3A38}" type="pres">
      <dgm:prSet presAssocID="{81E06681-C995-4309-A3CA-709C133938A5}" presName="horz1" presStyleCnt="0"/>
      <dgm:spPr/>
    </dgm:pt>
    <dgm:pt modelId="{955A8C65-42BF-4D6D-847F-9D0AD76E4AAF}" type="pres">
      <dgm:prSet presAssocID="{81E06681-C995-4309-A3CA-709C133938A5}" presName="tx1" presStyleLbl="revTx" presStyleIdx="6" presStyleCnt="8"/>
      <dgm:spPr/>
    </dgm:pt>
    <dgm:pt modelId="{140C615B-0494-40D7-A623-E1B927AE6DEA}" type="pres">
      <dgm:prSet presAssocID="{81E06681-C995-4309-A3CA-709C133938A5}" presName="vert1" presStyleCnt="0"/>
      <dgm:spPr/>
    </dgm:pt>
    <dgm:pt modelId="{5383A041-471C-4F21-A958-151B5C51959E}" type="pres">
      <dgm:prSet presAssocID="{E4D1AAD0-0CC6-4492-AF31-2D289230EB22}" presName="thickLine" presStyleLbl="alignNode1" presStyleIdx="7" presStyleCnt="8"/>
      <dgm:spPr/>
    </dgm:pt>
    <dgm:pt modelId="{A8F92988-440A-4164-9237-70301A83CA8F}" type="pres">
      <dgm:prSet presAssocID="{E4D1AAD0-0CC6-4492-AF31-2D289230EB22}" presName="horz1" presStyleCnt="0"/>
      <dgm:spPr/>
    </dgm:pt>
    <dgm:pt modelId="{4F900592-6169-4C95-9C54-B3BD2D7D0309}" type="pres">
      <dgm:prSet presAssocID="{E4D1AAD0-0CC6-4492-AF31-2D289230EB22}" presName="tx1" presStyleLbl="revTx" presStyleIdx="7" presStyleCnt="8"/>
      <dgm:spPr/>
    </dgm:pt>
    <dgm:pt modelId="{52292407-EDC9-4DA3-ACF0-2B5DCA66283B}" type="pres">
      <dgm:prSet presAssocID="{E4D1AAD0-0CC6-4492-AF31-2D289230EB22}" presName="vert1" presStyleCnt="0"/>
      <dgm:spPr/>
    </dgm:pt>
  </dgm:ptLst>
  <dgm:cxnLst>
    <dgm:cxn modelId="{D9546518-E535-4E2F-A31B-940EEFD16ED6}" srcId="{42BE4541-3CBC-4690-944A-38BB7AA92770}" destId="{6B1C224A-9537-4BC2-8897-9514B2EA667A}" srcOrd="0" destOrd="0" parTransId="{281AA52C-F211-458B-A61E-0F40B7D4CB65}" sibTransId="{0D17CD28-4BC3-4078-8ECE-5B5E76F4E137}"/>
    <dgm:cxn modelId="{962CCF25-6934-4D8F-B769-DB90BE1B941A}" type="presOf" srcId="{6B1C224A-9537-4BC2-8897-9514B2EA667A}" destId="{90B8F163-7823-4A3B-AF18-16449AB54A65}" srcOrd="0" destOrd="0" presId="urn:microsoft.com/office/officeart/2008/layout/LinedList"/>
    <dgm:cxn modelId="{C421BE2E-F66B-4DC2-837D-5C90701CBE76}" type="presOf" srcId="{81E06681-C995-4309-A3CA-709C133938A5}" destId="{955A8C65-42BF-4D6D-847F-9D0AD76E4AAF}" srcOrd="0" destOrd="0" presId="urn:microsoft.com/office/officeart/2008/layout/LinedList"/>
    <dgm:cxn modelId="{E77F102F-0503-4CDE-9075-D9D5BA310583}" srcId="{42BE4541-3CBC-4690-944A-38BB7AA92770}" destId="{4FDBA1D7-5B24-49F8-87F2-C967CF6D4AD3}" srcOrd="1" destOrd="0" parTransId="{771D7DA0-66CC-43D1-B48D-78C0F00F2F70}" sibTransId="{1310C635-A2A6-4B4C-BD4B-B0479AA9158E}"/>
    <dgm:cxn modelId="{5FFF7C32-4002-4B26-B63A-ED6ADAAA1BD7}" type="presOf" srcId="{42BE4541-3CBC-4690-944A-38BB7AA92770}" destId="{F3C336BB-171B-4DA7-BBAF-81487BD01539}" srcOrd="0" destOrd="0" presId="urn:microsoft.com/office/officeart/2008/layout/LinedList"/>
    <dgm:cxn modelId="{8846103B-4D1F-457D-8645-FB81F5450878}" srcId="{42BE4541-3CBC-4690-944A-38BB7AA92770}" destId="{FD26FBBB-91D3-4C70-8ACA-AF9670D5855B}" srcOrd="3" destOrd="0" parTransId="{F1A743ED-6163-4983-8316-44D515CE175F}" sibTransId="{1BF89006-A214-4873-95B8-57BD640D37A0}"/>
    <dgm:cxn modelId="{25BDCB60-F902-4789-BA12-2E7F1A8CF593}" type="presOf" srcId="{E4D1AAD0-0CC6-4492-AF31-2D289230EB22}" destId="{4F900592-6169-4C95-9C54-B3BD2D7D0309}" srcOrd="0" destOrd="0" presId="urn:microsoft.com/office/officeart/2008/layout/LinedList"/>
    <dgm:cxn modelId="{14407549-3F0A-496C-9609-9D752A2BAF9D}" type="presOf" srcId="{25F30936-3170-44E2-9573-C13DA16BC255}" destId="{3AF04D07-B098-482F-8FDF-E4550D138248}" srcOrd="0" destOrd="0" presId="urn:microsoft.com/office/officeart/2008/layout/LinedList"/>
    <dgm:cxn modelId="{4168D055-8F7C-4DF5-A060-AB67D192BA2E}" type="presOf" srcId="{9B4A7D2E-B3EE-4E72-8BF1-B97DCBCAEF9C}" destId="{9505B371-9BE7-4963-B9E1-9EE6A4D174C5}" srcOrd="0" destOrd="0" presId="urn:microsoft.com/office/officeart/2008/layout/LinedList"/>
    <dgm:cxn modelId="{21D35C85-4A60-4CFF-B261-FB4C35C1BFD9}" srcId="{42BE4541-3CBC-4690-944A-38BB7AA92770}" destId="{9B4A7D2E-B3EE-4E72-8BF1-B97DCBCAEF9C}" srcOrd="5" destOrd="0" parTransId="{1C87F36C-D50D-4E24-BF2D-B627E1D23FF8}" sibTransId="{42B51CB3-B75A-4D45-B9F6-1C66A0662804}"/>
    <dgm:cxn modelId="{39AEFB94-F556-451A-814B-DCAEEB028E58}" srcId="{42BE4541-3CBC-4690-944A-38BB7AA92770}" destId="{81E06681-C995-4309-A3CA-709C133938A5}" srcOrd="6" destOrd="0" parTransId="{33584995-58B5-42F1-AA70-ED50541E8029}" sibTransId="{571F6CD9-E5BA-41F1-89CA-9B5EFB942803}"/>
    <dgm:cxn modelId="{BB1D2796-1DE8-408C-B87C-CAAD0C5DA7A7}" type="presOf" srcId="{DDC09080-2C5D-47B9-9576-FA84E2E82AC1}" destId="{8977297E-3C27-45EF-B4B0-D206D5005D3F}" srcOrd="0" destOrd="0" presId="urn:microsoft.com/office/officeart/2008/layout/LinedList"/>
    <dgm:cxn modelId="{EAAF28A8-6445-4F6C-A3AD-45839D687F3A}" srcId="{42BE4541-3CBC-4690-944A-38BB7AA92770}" destId="{DDC09080-2C5D-47B9-9576-FA84E2E82AC1}" srcOrd="4" destOrd="0" parTransId="{6E763827-65B5-4688-BC3F-B569FF30734C}" sibTransId="{6894E08D-2AB1-42D4-9CD0-5DDAE6F7D69A}"/>
    <dgm:cxn modelId="{7BDD3DB5-D776-44C0-96A2-9742070B1734}" type="presOf" srcId="{4FDBA1D7-5B24-49F8-87F2-C967CF6D4AD3}" destId="{E6D7E1D3-9A93-421B-80C6-89F2C68B92F6}" srcOrd="0" destOrd="0" presId="urn:microsoft.com/office/officeart/2008/layout/LinedList"/>
    <dgm:cxn modelId="{5ACA75CC-F06F-47F4-8E5F-38A8DF36476B}" srcId="{42BE4541-3CBC-4690-944A-38BB7AA92770}" destId="{E4D1AAD0-0CC6-4492-AF31-2D289230EB22}" srcOrd="7" destOrd="0" parTransId="{198AE042-B811-4FB7-87B2-CC8287FBCD9F}" sibTransId="{9A8A0451-0EE9-405A-B2AF-62C1D321B570}"/>
    <dgm:cxn modelId="{395DBCCF-AB98-419E-B0D6-6B32FD8DEECA}" srcId="{42BE4541-3CBC-4690-944A-38BB7AA92770}" destId="{25F30936-3170-44E2-9573-C13DA16BC255}" srcOrd="2" destOrd="0" parTransId="{3EA89D73-26FD-47CA-928A-EE5628CD283B}" sibTransId="{2411CA40-A45C-4955-A309-503D4EC88323}"/>
    <dgm:cxn modelId="{C58D21EE-3015-4BA2-95BF-13D6C37211D1}" type="presOf" srcId="{FD26FBBB-91D3-4C70-8ACA-AF9670D5855B}" destId="{A6428CA4-74B3-473D-BEA6-2E684CBB4134}" srcOrd="0" destOrd="0" presId="urn:microsoft.com/office/officeart/2008/layout/LinedList"/>
    <dgm:cxn modelId="{17B6E9CB-8171-4192-B0A6-AF61BCE81B8F}" type="presParOf" srcId="{F3C336BB-171B-4DA7-BBAF-81487BD01539}" destId="{4B63E0EF-9A59-4101-B30D-87498C47058E}" srcOrd="0" destOrd="0" presId="urn:microsoft.com/office/officeart/2008/layout/LinedList"/>
    <dgm:cxn modelId="{3F041C47-2DF9-4760-8CF1-475E19A38D4F}" type="presParOf" srcId="{F3C336BB-171B-4DA7-BBAF-81487BD01539}" destId="{838FCEA3-D4A3-49E4-9B1C-09ACCDC9940E}" srcOrd="1" destOrd="0" presId="urn:microsoft.com/office/officeart/2008/layout/LinedList"/>
    <dgm:cxn modelId="{010A50DA-E434-4F25-A7B6-6C56D6D66F6C}" type="presParOf" srcId="{838FCEA3-D4A3-49E4-9B1C-09ACCDC9940E}" destId="{90B8F163-7823-4A3B-AF18-16449AB54A65}" srcOrd="0" destOrd="0" presId="urn:microsoft.com/office/officeart/2008/layout/LinedList"/>
    <dgm:cxn modelId="{54945F4F-7C4D-4D58-88BE-2CCF969DD681}" type="presParOf" srcId="{838FCEA3-D4A3-49E4-9B1C-09ACCDC9940E}" destId="{6D89FFF8-0112-4796-97B8-AE04B96B8229}" srcOrd="1" destOrd="0" presId="urn:microsoft.com/office/officeart/2008/layout/LinedList"/>
    <dgm:cxn modelId="{409E9268-497E-4406-A2E2-6EB75CE53ED0}" type="presParOf" srcId="{F3C336BB-171B-4DA7-BBAF-81487BD01539}" destId="{F43FAAC1-8D06-448B-A1F7-A8F876B11502}" srcOrd="2" destOrd="0" presId="urn:microsoft.com/office/officeart/2008/layout/LinedList"/>
    <dgm:cxn modelId="{AA3BC013-10B7-407C-8974-EC60F74B16CC}" type="presParOf" srcId="{F3C336BB-171B-4DA7-BBAF-81487BD01539}" destId="{E49BAD2C-53B7-4D4D-81C9-2E08D3212ABF}" srcOrd="3" destOrd="0" presId="urn:microsoft.com/office/officeart/2008/layout/LinedList"/>
    <dgm:cxn modelId="{0E2395CE-0CB2-4023-BFDC-1F37355F7EA4}" type="presParOf" srcId="{E49BAD2C-53B7-4D4D-81C9-2E08D3212ABF}" destId="{E6D7E1D3-9A93-421B-80C6-89F2C68B92F6}" srcOrd="0" destOrd="0" presId="urn:microsoft.com/office/officeart/2008/layout/LinedList"/>
    <dgm:cxn modelId="{55304413-655F-4E3A-BCAF-15B50A826B05}" type="presParOf" srcId="{E49BAD2C-53B7-4D4D-81C9-2E08D3212ABF}" destId="{A637B873-5091-416B-A814-7713C5D35EAE}" srcOrd="1" destOrd="0" presId="urn:microsoft.com/office/officeart/2008/layout/LinedList"/>
    <dgm:cxn modelId="{C2869625-25BE-49CF-A5CE-1D4F2D546751}" type="presParOf" srcId="{F3C336BB-171B-4DA7-BBAF-81487BD01539}" destId="{97935051-196E-4B47-A1AE-488B97DACDE2}" srcOrd="4" destOrd="0" presId="urn:microsoft.com/office/officeart/2008/layout/LinedList"/>
    <dgm:cxn modelId="{21FD8BC6-634C-4E24-B07A-5948FE833D50}" type="presParOf" srcId="{F3C336BB-171B-4DA7-BBAF-81487BD01539}" destId="{2259C751-8D56-4969-AB83-AF038D83E89F}" srcOrd="5" destOrd="0" presId="urn:microsoft.com/office/officeart/2008/layout/LinedList"/>
    <dgm:cxn modelId="{6B2EE7C8-DF8F-4E74-A51E-B1416C02A48F}" type="presParOf" srcId="{2259C751-8D56-4969-AB83-AF038D83E89F}" destId="{3AF04D07-B098-482F-8FDF-E4550D138248}" srcOrd="0" destOrd="0" presId="urn:microsoft.com/office/officeart/2008/layout/LinedList"/>
    <dgm:cxn modelId="{3C70EC10-6FB1-4EEC-BF08-18E0BECFB075}" type="presParOf" srcId="{2259C751-8D56-4969-AB83-AF038D83E89F}" destId="{AB321A63-A894-41F0-AD4B-4FEB531ECC20}" srcOrd="1" destOrd="0" presId="urn:microsoft.com/office/officeart/2008/layout/LinedList"/>
    <dgm:cxn modelId="{76D352B2-9E9A-478B-88F5-4B45D7F0DF10}" type="presParOf" srcId="{F3C336BB-171B-4DA7-BBAF-81487BD01539}" destId="{9CB21C82-741E-4831-8DA9-A2C98E72EB67}" srcOrd="6" destOrd="0" presId="urn:microsoft.com/office/officeart/2008/layout/LinedList"/>
    <dgm:cxn modelId="{50F6DBB7-9B9C-4956-A7CA-B9A162C259A4}" type="presParOf" srcId="{F3C336BB-171B-4DA7-BBAF-81487BD01539}" destId="{F58C2C57-EE89-4CC1-944D-818DD82ADF28}" srcOrd="7" destOrd="0" presId="urn:microsoft.com/office/officeart/2008/layout/LinedList"/>
    <dgm:cxn modelId="{1CBDF096-93E3-47EE-9800-5E9F4A8F5364}" type="presParOf" srcId="{F58C2C57-EE89-4CC1-944D-818DD82ADF28}" destId="{A6428CA4-74B3-473D-BEA6-2E684CBB4134}" srcOrd="0" destOrd="0" presId="urn:microsoft.com/office/officeart/2008/layout/LinedList"/>
    <dgm:cxn modelId="{2296D8BC-17F4-42F7-A4FD-F844397C51CA}" type="presParOf" srcId="{F58C2C57-EE89-4CC1-944D-818DD82ADF28}" destId="{E914E3AC-6C38-4BD9-B854-990A2FF16E71}" srcOrd="1" destOrd="0" presId="urn:microsoft.com/office/officeart/2008/layout/LinedList"/>
    <dgm:cxn modelId="{4661A784-52CD-4BEF-B766-A67C49C64462}" type="presParOf" srcId="{F3C336BB-171B-4DA7-BBAF-81487BD01539}" destId="{A4AA487B-AF33-4485-8153-83029BB3400B}" srcOrd="8" destOrd="0" presId="urn:microsoft.com/office/officeart/2008/layout/LinedList"/>
    <dgm:cxn modelId="{25837B36-A9BF-4A99-AA86-7ED28D3B3E79}" type="presParOf" srcId="{F3C336BB-171B-4DA7-BBAF-81487BD01539}" destId="{69E90164-52B5-4DC6-844E-30574A0FAEB9}" srcOrd="9" destOrd="0" presId="urn:microsoft.com/office/officeart/2008/layout/LinedList"/>
    <dgm:cxn modelId="{B67BBABB-1DE3-4821-8C62-396EC1575B4A}" type="presParOf" srcId="{69E90164-52B5-4DC6-844E-30574A0FAEB9}" destId="{8977297E-3C27-45EF-B4B0-D206D5005D3F}" srcOrd="0" destOrd="0" presId="urn:microsoft.com/office/officeart/2008/layout/LinedList"/>
    <dgm:cxn modelId="{1EA22704-28B7-4A4B-B274-9C629B94941D}" type="presParOf" srcId="{69E90164-52B5-4DC6-844E-30574A0FAEB9}" destId="{D847CEC0-5510-4A27-9230-DC2D1E9216DB}" srcOrd="1" destOrd="0" presId="urn:microsoft.com/office/officeart/2008/layout/LinedList"/>
    <dgm:cxn modelId="{2A7F3A48-865D-43DB-B65E-D580AA43E920}" type="presParOf" srcId="{F3C336BB-171B-4DA7-BBAF-81487BD01539}" destId="{D41832B3-EF1F-4EE2-9C1A-224CEC8C5193}" srcOrd="10" destOrd="0" presId="urn:microsoft.com/office/officeart/2008/layout/LinedList"/>
    <dgm:cxn modelId="{FCB3E9CF-DADC-4902-A35A-C3FE10113111}" type="presParOf" srcId="{F3C336BB-171B-4DA7-BBAF-81487BD01539}" destId="{D976C7BF-1D79-4B57-B0AA-E12BD4D95445}" srcOrd="11" destOrd="0" presId="urn:microsoft.com/office/officeart/2008/layout/LinedList"/>
    <dgm:cxn modelId="{A23AE9E8-121A-46A7-9E51-4987EE005A08}" type="presParOf" srcId="{D976C7BF-1D79-4B57-B0AA-E12BD4D95445}" destId="{9505B371-9BE7-4963-B9E1-9EE6A4D174C5}" srcOrd="0" destOrd="0" presId="urn:microsoft.com/office/officeart/2008/layout/LinedList"/>
    <dgm:cxn modelId="{8D6B4C89-7B78-4B9B-B7CA-28F2D5FC262F}" type="presParOf" srcId="{D976C7BF-1D79-4B57-B0AA-E12BD4D95445}" destId="{99896892-4A24-47E6-9F0D-6D31DA783477}" srcOrd="1" destOrd="0" presId="urn:microsoft.com/office/officeart/2008/layout/LinedList"/>
    <dgm:cxn modelId="{6152162A-81E6-4472-814F-23BBFA61AA6C}" type="presParOf" srcId="{F3C336BB-171B-4DA7-BBAF-81487BD01539}" destId="{999F3D8C-84B2-4C2E-A303-47060D4E31FC}" srcOrd="12" destOrd="0" presId="urn:microsoft.com/office/officeart/2008/layout/LinedList"/>
    <dgm:cxn modelId="{96069051-AAE5-4834-B5E2-49F65939056E}" type="presParOf" srcId="{F3C336BB-171B-4DA7-BBAF-81487BD01539}" destId="{C4D53549-1F65-4FD4-8D0A-529991DD3A38}" srcOrd="13" destOrd="0" presId="urn:microsoft.com/office/officeart/2008/layout/LinedList"/>
    <dgm:cxn modelId="{CCD816F2-EC9D-45DB-8B9E-2B7849C172DB}" type="presParOf" srcId="{C4D53549-1F65-4FD4-8D0A-529991DD3A38}" destId="{955A8C65-42BF-4D6D-847F-9D0AD76E4AAF}" srcOrd="0" destOrd="0" presId="urn:microsoft.com/office/officeart/2008/layout/LinedList"/>
    <dgm:cxn modelId="{4CF4944E-25CA-4B51-84CB-4B8284262784}" type="presParOf" srcId="{C4D53549-1F65-4FD4-8D0A-529991DD3A38}" destId="{140C615B-0494-40D7-A623-E1B927AE6DEA}" srcOrd="1" destOrd="0" presId="urn:microsoft.com/office/officeart/2008/layout/LinedList"/>
    <dgm:cxn modelId="{E8283C9B-50E4-4673-9033-B7E9AFBCAFED}" type="presParOf" srcId="{F3C336BB-171B-4DA7-BBAF-81487BD01539}" destId="{5383A041-471C-4F21-A958-151B5C51959E}" srcOrd="14" destOrd="0" presId="urn:microsoft.com/office/officeart/2008/layout/LinedList"/>
    <dgm:cxn modelId="{541A23A3-5804-4A44-92C1-2A6662686B5B}" type="presParOf" srcId="{F3C336BB-171B-4DA7-BBAF-81487BD01539}" destId="{A8F92988-440A-4164-9237-70301A83CA8F}" srcOrd="15" destOrd="0" presId="urn:microsoft.com/office/officeart/2008/layout/LinedList"/>
    <dgm:cxn modelId="{F40DE6E2-6C82-44AB-8A34-6F939F904886}" type="presParOf" srcId="{A8F92988-440A-4164-9237-70301A83CA8F}" destId="{4F900592-6169-4C95-9C54-B3BD2D7D0309}" srcOrd="0" destOrd="0" presId="urn:microsoft.com/office/officeart/2008/layout/LinedList"/>
    <dgm:cxn modelId="{68B4E35D-03A1-45CF-8E01-F17B82D49ADA}" type="presParOf" srcId="{A8F92988-440A-4164-9237-70301A83CA8F}" destId="{52292407-EDC9-4DA3-ACF0-2B5DCA66283B}"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9C26E41-E96E-4751-8D7B-57775B3CC483}"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D4669512-3E35-4A3D-9E26-404011C45D64}">
      <dgm:prSet/>
      <dgm:spPr/>
      <dgm:t>
        <a:bodyPr/>
        <a:lstStyle/>
        <a:p>
          <a:pPr>
            <a:lnSpc>
              <a:spcPct val="100000"/>
            </a:lnSpc>
          </a:pPr>
          <a:r>
            <a:rPr lang="en-GB"/>
            <a:t>58 – 13 = 45</a:t>
          </a:r>
          <a:endParaRPr lang="en-US"/>
        </a:p>
      </dgm:t>
    </dgm:pt>
    <dgm:pt modelId="{95A983AA-E7BA-44CE-8379-880BBDCFC6F0}" type="parTrans" cxnId="{21B6894E-0180-4B01-A2AB-0BF63D15D9EF}">
      <dgm:prSet/>
      <dgm:spPr/>
      <dgm:t>
        <a:bodyPr/>
        <a:lstStyle/>
        <a:p>
          <a:endParaRPr lang="en-US"/>
        </a:p>
      </dgm:t>
    </dgm:pt>
    <dgm:pt modelId="{EB224629-1059-481E-BCCC-682901E23FB0}" type="sibTrans" cxnId="{21B6894E-0180-4B01-A2AB-0BF63D15D9EF}">
      <dgm:prSet/>
      <dgm:spPr/>
      <dgm:t>
        <a:bodyPr/>
        <a:lstStyle/>
        <a:p>
          <a:endParaRPr lang="en-US"/>
        </a:p>
      </dgm:t>
    </dgm:pt>
    <dgm:pt modelId="{61B313E7-D8E6-4081-A867-8ED3E0DEAAC9}">
      <dgm:prSet/>
      <dgm:spPr/>
      <dgm:t>
        <a:bodyPr/>
        <a:lstStyle/>
        <a:p>
          <a:pPr>
            <a:lnSpc>
              <a:spcPct val="100000"/>
            </a:lnSpc>
          </a:pPr>
          <a:r>
            <a:rPr lang="en-GB" dirty="0"/>
            <a:t>Fifty-eight subtract thirteen equals forty five</a:t>
          </a:r>
          <a:endParaRPr lang="en-US" dirty="0"/>
        </a:p>
      </dgm:t>
    </dgm:pt>
    <dgm:pt modelId="{698EA783-3E86-4D7F-97BD-491EDB8C1933}" type="parTrans" cxnId="{DC7FA41F-497D-4ECB-B71B-28FC2A53C8B7}">
      <dgm:prSet/>
      <dgm:spPr/>
      <dgm:t>
        <a:bodyPr/>
        <a:lstStyle/>
        <a:p>
          <a:endParaRPr lang="en-US"/>
        </a:p>
      </dgm:t>
    </dgm:pt>
    <dgm:pt modelId="{BF29C346-C09A-4EA2-8D3F-26284121D0A7}" type="sibTrans" cxnId="{DC7FA41F-497D-4ECB-B71B-28FC2A53C8B7}">
      <dgm:prSet/>
      <dgm:spPr/>
      <dgm:t>
        <a:bodyPr/>
        <a:lstStyle/>
        <a:p>
          <a:endParaRPr lang="en-US"/>
        </a:p>
      </dgm:t>
    </dgm:pt>
    <dgm:pt modelId="{63003568-E1A9-4E74-B961-198439622350}">
      <dgm:prSet/>
      <dgm:spPr/>
      <dgm:t>
        <a:bodyPr/>
        <a:lstStyle/>
        <a:p>
          <a:pPr>
            <a:lnSpc>
              <a:spcPct val="100000"/>
            </a:lnSpc>
          </a:pPr>
          <a:r>
            <a:rPr lang="en-GB"/>
            <a:t>As a word problem?</a:t>
          </a:r>
          <a:endParaRPr lang="en-US"/>
        </a:p>
      </dgm:t>
    </dgm:pt>
    <dgm:pt modelId="{C02D3D08-7E77-4DC0-BFA6-3869E2B632D2}" type="parTrans" cxnId="{D55414CC-87AC-4F8C-A304-2F5B57FF4967}">
      <dgm:prSet/>
      <dgm:spPr/>
      <dgm:t>
        <a:bodyPr/>
        <a:lstStyle/>
        <a:p>
          <a:endParaRPr lang="en-US"/>
        </a:p>
      </dgm:t>
    </dgm:pt>
    <dgm:pt modelId="{0501F4A9-BE38-495F-8B93-0B1F685A293D}" type="sibTrans" cxnId="{D55414CC-87AC-4F8C-A304-2F5B57FF4967}">
      <dgm:prSet/>
      <dgm:spPr/>
      <dgm:t>
        <a:bodyPr/>
        <a:lstStyle/>
        <a:p>
          <a:endParaRPr lang="en-US"/>
        </a:p>
      </dgm:t>
    </dgm:pt>
    <dgm:pt modelId="{A1470C2C-ABC0-4C0F-9499-025B2AAC398F}">
      <dgm:prSet/>
      <dgm:spPr/>
      <dgm:t>
        <a:bodyPr/>
        <a:lstStyle/>
        <a:p>
          <a:pPr>
            <a:lnSpc>
              <a:spcPct val="100000"/>
            </a:lnSpc>
          </a:pPr>
          <a:r>
            <a:rPr lang="en-GB"/>
            <a:t>There were 58 people on the bus  and 13 got off. How many were left on the bus?</a:t>
          </a:r>
          <a:endParaRPr lang="en-US"/>
        </a:p>
      </dgm:t>
    </dgm:pt>
    <dgm:pt modelId="{8629385B-DE13-4CA0-A3F5-FE53528D3211}" type="parTrans" cxnId="{070993C8-A5CD-4F51-B0BD-983DE80F0E9F}">
      <dgm:prSet/>
      <dgm:spPr/>
      <dgm:t>
        <a:bodyPr/>
        <a:lstStyle/>
        <a:p>
          <a:endParaRPr lang="en-US"/>
        </a:p>
      </dgm:t>
    </dgm:pt>
    <dgm:pt modelId="{8E8C43AE-9C48-4D2F-9FBD-872FEA44F540}" type="sibTrans" cxnId="{070993C8-A5CD-4F51-B0BD-983DE80F0E9F}">
      <dgm:prSet/>
      <dgm:spPr/>
      <dgm:t>
        <a:bodyPr/>
        <a:lstStyle/>
        <a:p>
          <a:endParaRPr lang="en-US"/>
        </a:p>
      </dgm:t>
    </dgm:pt>
    <dgm:pt modelId="{B8A4FF44-D441-4EE0-8D73-5EAA0E036506}">
      <dgm:prSet/>
      <dgm:spPr/>
      <dgm:t>
        <a:bodyPr/>
        <a:lstStyle/>
        <a:p>
          <a:pPr>
            <a:lnSpc>
              <a:spcPct val="100000"/>
            </a:lnSpc>
          </a:pPr>
          <a:r>
            <a:rPr lang="en-GB"/>
            <a:t>If there are 58 people on the bus and 13 get off then there will be 45 people left.</a:t>
          </a:r>
          <a:endParaRPr lang="en-US"/>
        </a:p>
      </dgm:t>
    </dgm:pt>
    <dgm:pt modelId="{ED8F8210-6DA5-40E4-922B-5A09BC38C6C5}" type="parTrans" cxnId="{53DA3E8F-88AF-4CC8-B154-4E38EF22150F}">
      <dgm:prSet/>
      <dgm:spPr/>
      <dgm:t>
        <a:bodyPr/>
        <a:lstStyle/>
        <a:p>
          <a:endParaRPr lang="en-US"/>
        </a:p>
      </dgm:t>
    </dgm:pt>
    <dgm:pt modelId="{21417C9F-2968-42BD-873B-B87F7E4D5410}" type="sibTrans" cxnId="{53DA3E8F-88AF-4CC8-B154-4E38EF22150F}">
      <dgm:prSet/>
      <dgm:spPr/>
      <dgm:t>
        <a:bodyPr/>
        <a:lstStyle/>
        <a:p>
          <a:endParaRPr lang="en-US"/>
        </a:p>
      </dgm:t>
    </dgm:pt>
    <dgm:pt modelId="{2BA75ACC-CB5E-4C36-9AA7-C7985225656F}">
      <dgm:prSet/>
      <dgm:spPr/>
      <dgm:t>
        <a:bodyPr/>
        <a:lstStyle/>
        <a:p>
          <a:pPr>
            <a:lnSpc>
              <a:spcPct val="100000"/>
            </a:lnSpc>
          </a:pPr>
          <a:r>
            <a:rPr lang="en-GB"/>
            <a:t>Multiple options</a:t>
          </a:r>
          <a:endParaRPr lang="en-US"/>
        </a:p>
      </dgm:t>
    </dgm:pt>
    <dgm:pt modelId="{61566044-3218-4ACC-81A7-70BE74D8DA4E}" type="parTrans" cxnId="{CF1F2862-F2E8-4E55-B58D-0AAE2B03749A}">
      <dgm:prSet/>
      <dgm:spPr/>
      <dgm:t>
        <a:bodyPr/>
        <a:lstStyle/>
        <a:p>
          <a:endParaRPr lang="en-US"/>
        </a:p>
      </dgm:t>
    </dgm:pt>
    <dgm:pt modelId="{1E1A11DF-DCB7-4ECE-A5B2-72CCBC98E99D}" type="sibTrans" cxnId="{CF1F2862-F2E8-4E55-B58D-0AAE2B03749A}">
      <dgm:prSet/>
      <dgm:spPr/>
      <dgm:t>
        <a:bodyPr/>
        <a:lstStyle/>
        <a:p>
          <a:endParaRPr lang="en-US"/>
        </a:p>
      </dgm:t>
    </dgm:pt>
    <dgm:pt modelId="{107B0514-7349-4B2E-BC43-B39B4B57B57C}" type="pres">
      <dgm:prSet presAssocID="{99C26E41-E96E-4751-8D7B-57775B3CC483}" presName="root" presStyleCnt="0">
        <dgm:presLayoutVars>
          <dgm:dir/>
          <dgm:resizeHandles val="exact"/>
        </dgm:presLayoutVars>
      </dgm:prSet>
      <dgm:spPr/>
    </dgm:pt>
    <dgm:pt modelId="{12E3F0F9-2EC4-4D61-8A61-15E00C0D94A8}" type="pres">
      <dgm:prSet presAssocID="{D4669512-3E35-4A3D-9E26-404011C45D64}" presName="compNode" presStyleCnt="0"/>
      <dgm:spPr/>
    </dgm:pt>
    <dgm:pt modelId="{5BAE3BB2-6AB2-4D26-8698-4A4354E62172}" type="pres">
      <dgm:prSet presAssocID="{D4669512-3E35-4A3D-9E26-404011C45D64}" presName="bgRect" presStyleLbl="bgShp" presStyleIdx="0" presStyleCnt="6"/>
      <dgm:spPr/>
    </dgm:pt>
    <dgm:pt modelId="{BF7A6576-8AE7-4FCA-BEE4-BE3796104BC8}" type="pres">
      <dgm:prSet presAssocID="{D4669512-3E35-4A3D-9E26-404011C45D64}"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Like"/>
        </a:ext>
      </dgm:extLst>
    </dgm:pt>
    <dgm:pt modelId="{CA6CB901-B757-4080-8E6E-55C32712EDDB}" type="pres">
      <dgm:prSet presAssocID="{D4669512-3E35-4A3D-9E26-404011C45D64}" presName="spaceRect" presStyleCnt="0"/>
      <dgm:spPr/>
    </dgm:pt>
    <dgm:pt modelId="{40614746-7825-497A-9097-2FD4BECCDC9C}" type="pres">
      <dgm:prSet presAssocID="{D4669512-3E35-4A3D-9E26-404011C45D64}" presName="parTx" presStyleLbl="revTx" presStyleIdx="0" presStyleCnt="6">
        <dgm:presLayoutVars>
          <dgm:chMax val="0"/>
          <dgm:chPref val="0"/>
        </dgm:presLayoutVars>
      </dgm:prSet>
      <dgm:spPr/>
    </dgm:pt>
    <dgm:pt modelId="{895500DC-A846-4290-9DA7-733A8B2EFC2B}" type="pres">
      <dgm:prSet presAssocID="{EB224629-1059-481E-BCCC-682901E23FB0}" presName="sibTrans" presStyleCnt="0"/>
      <dgm:spPr/>
    </dgm:pt>
    <dgm:pt modelId="{77DFEE33-4090-43BF-BDC1-1B56825D0335}" type="pres">
      <dgm:prSet presAssocID="{61B313E7-D8E6-4081-A867-8ED3E0DEAAC9}" presName="compNode" presStyleCnt="0"/>
      <dgm:spPr/>
    </dgm:pt>
    <dgm:pt modelId="{CB41654B-6653-4500-9F46-64C388BDE80D}" type="pres">
      <dgm:prSet presAssocID="{61B313E7-D8E6-4081-A867-8ED3E0DEAAC9}" presName="bgRect" presStyleLbl="bgShp" presStyleIdx="1" presStyleCnt="6"/>
      <dgm:spPr/>
    </dgm:pt>
    <dgm:pt modelId="{E2E5B504-0572-4624-BBDC-3118E9A52499}" type="pres">
      <dgm:prSet presAssocID="{61B313E7-D8E6-4081-A867-8ED3E0DEAAC9}"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World"/>
        </a:ext>
      </dgm:extLst>
    </dgm:pt>
    <dgm:pt modelId="{95D71B6D-1558-482B-9AEB-9FB94D86BA33}" type="pres">
      <dgm:prSet presAssocID="{61B313E7-D8E6-4081-A867-8ED3E0DEAAC9}" presName="spaceRect" presStyleCnt="0"/>
      <dgm:spPr/>
    </dgm:pt>
    <dgm:pt modelId="{F0A3FAC8-8901-4341-B6F9-A17EFB05D9F1}" type="pres">
      <dgm:prSet presAssocID="{61B313E7-D8E6-4081-A867-8ED3E0DEAAC9}" presName="parTx" presStyleLbl="revTx" presStyleIdx="1" presStyleCnt="6">
        <dgm:presLayoutVars>
          <dgm:chMax val="0"/>
          <dgm:chPref val="0"/>
        </dgm:presLayoutVars>
      </dgm:prSet>
      <dgm:spPr/>
    </dgm:pt>
    <dgm:pt modelId="{A4C8C5F5-6A0F-4BA6-ACBE-36B984CD3C32}" type="pres">
      <dgm:prSet presAssocID="{BF29C346-C09A-4EA2-8D3F-26284121D0A7}" presName="sibTrans" presStyleCnt="0"/>
      <dgm:spPr/>
    </dgm:pt>
    <dgm:pt modelId="{E1774CC3-F0DB-461D-B1EC-24D11EBAFE39}" type="pres">
      <dgm:prSet presAssocID="{63003568-E1A9-4E74-B961-198439622350}" presName="compNode" presStyleCnt="0"/>
      <dgm:spPr/>
    </dgm:pt>
    <dgm:pt modelId="{5CF04026-E8C8-4CCC-880B-9D6EFE65B9B0}" type="pres">
      <dgm:prSet presAssocID="{63003568-E1A9-4E74-B961-198439622350}" presName="bgRect" presStyleLbl="bgShp" presStyleIdx="2" presStyleCnt="6"/>
      <dgm:spPr/>
    </dgm:pt>
    <dgm:pt modelId="{7B1073A2-CBEA-40F6-8E70-BF247EBFE78B}" type="pres">
      <dgm:prSet presAssocID="{63003568-E1A9-4E74-B961-198439622350}"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Word Document"/>
        </a:ext>
      </dgm:extLst>
    </dgm:pt>
    <dgm:pt modelId="{C66C24C5-C575-4E9D-82CF-DD2D9C239321}" type="pres">
      <dgm:prSet presAssocID="{63003568-E1A9-4E74-B961-198439622350}" presName="spaceRect" presStyleCnt="0"/>
      <dgm:spPr/>
    </dgm:pt>
    <dgm:pt modelId="{B1E581FD-32E8-41C9-AD9D-78F9452BA445}" type="pres">
      <dgm:prSet presAssocID="{63003568-E1A9-4E74-B961-198439622350}" presName="parTx" presStyleLbl="revTx" presStyleIdx="2" presStyleCnt="6">
        <dgm:presLayoutVars>
          <dgm:chMax val="0"/>
          <dgm:chPref val="0"/>
        </dgm:presLayoutVars>
      </dgm:prSet>
      <dgm:spPr/>
    </dgm:pt>
    <dgm:pt modelId="{136B3CBB-EC00-4CB6-931C-49918985E5F4}" type="pres">
      <dgm:prSet presAssocID="{0501F4A9-BE38-495F-8B93-0B1F685A293D}" presName="sibTrans" presStyleCnt="0"/>
      <dgm:spPr/>
    </dgm:pt>
    <dgm:pt modelId="{8EAAD5A8-B6F6-4FC7-98B3-17734844018B}" type="pres">
      <dgm:prSet presAssocID="{A1470C2C-ABC0-4C0F-9499-025B2AAC398F}" presName="compNode" presStyleCnt="0"/>
      <dgm:spPr/>
    </dgm:pt>
    <dgm:pt modelId="{949868B7-4BA9-4963-BCBD-1A381F725DF1}" type="pres">
      <dgm:prSet presAssocID="{A1470C2C-ABC0-4C0F-9499-025B2AAC398F}" presName="bgRect" presStyleLbl="bgShp" presStyleIdx="3" presStyleCnt="6"/>
      <dgm:spPr/>
    </dgm:pt>
    <dgm:pt modelId="{7FB7BF76-7173-4D47-8C48-8CAAE440D68E}" type="pres">
      <dgm:prSet presAssocID="{A1470C2C-ABC0-4C0F-9499-025B2AAC398F}"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us"/>
        </a:ext>
      </dgm:extLst>
    </dgm:pt>
    <dgm:pt modelId="{E4C23F4B-DF01-4A0C-8B72-FF927511C7E1}" type="pres">
      <dgm:prSet presAssocID="{A1470C2C-ABC0-4C0F-9499-025B2AAC398F}" presName="spaceRect" presStyleCnt="0"/>
      <dgm:spPr/>
    </dgm:pt>
    <dgm:pt modelId="{F11A2B0F-93FD-4E8A-94B0-81858CD25EE1}" type="pres">
      <dgm:prSet presAssocID="{A1470C2C-ABC0-4C0F-9499-025B2AAC398F}" presName="parTx" presStyleLbl="revTx" presStyleIdx="3" presStyleCnt="6">
        <dgm:presLayoutVars>
          <dgm:chMax val="0"/>
          <dgm:chPref val="0"/>
        </dgm:presLayoutVars>
      </dgm:prSet>
      <dgm:spPr/>
    </dgm:pt>
    <dgm:pt modelId="{629CCA00-8E84-43BA-8B5F-1A9FE4F7A384}" type="pres">
      <dgm:prSet presAssocID="{8E8C43AE-9C48-4D2F-9FBD-872FEA44F540}" presName="sibTrans" presStyleCnt="0"/>
      <dgm:spPr/>
    </dgm:pt>
    <dgm:pt modelId="{AEB65383-A8FA-4170-8752-241DF1D9F086}" type="pres">
      <dgm:prSet presAssocID="{B8A4FF44-D441-4EE0-8D73-5EAA0E036506}" presName="compNode" presStyleCnt="0"/>
      <dgm:spPr/>
    </dgm:pt>
    <dgm:pt modelId="{C27B9C33-1423-4DEB-85F4-1C9F6DC910D3}" type="pres">
      <dgm:prSet presAssocID="{B8A4FF44-D441-4EE0-8D73-5EAA0E036506}" presName="bgRect" presStyleLbl="bgShp" presStyleIdx="4" presStyleCnt="6"/>
      <dgm:spPr/>
    </dgm:pt>
    <dgm:pt modelId="{6F62E73B-270F-4B78-9B1A-8DEA5BB79BBA}" type="pres">
      <dgm:prSet presAssocID="{B8A4FF44-D441-4EE0-8D73-5EAA0E036506}"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Flag"/>
        </a:ext>
      </dgm:extLst>
    </dgm:pt>
    <dgm:pt modelId="{BDE05EC6-180E-4947-B006-37F20D77909B}" type="pres">
      <dgm:prSet presAssocID="{B8A4FF44-D441-4EE0-8D73-5EAA0E036506}" presName="spaceRect" presStyleCnt="0"/>
      <dgm:spPr/>
    </dgm:pt>
    <dgm:pt modelId="{37042CB9-A7AD-4CA5-A53E-3C7E0C1B1170}" type="pres">
      <dgm:prSet presAssocID="{B8A4FF44-D441-4EE0-8D73-5EAA0E036506}" presName="parTx" presStyleLbl="revTx" presStyleIdx="4" presStyleCnt="6">
        <dgm:presLayoutVars>
          <dgm:chMax val="0"/>
          <dgm:chPref val="0"/>
        </dgm:presLayoutVars>
      </dgm:prSet>
      <dgm:spPr/>
    </dgm:pt>
    <dgm:pt modelId="{574DEEAC-D714-4730-847D-C6CBC0B122F3}" type="pres">
      <dgm:prSet presAssocID="{21417C9F-2968-42BD-873B-B87F7E4D5410}" presName="sibTrans" presStyleCnt="0"/>
      <dgm:spPr/>
    </dgm:pt>
    <dgm:pt modelId="{A86BCBE1-0687-4112-95D5-F1D4C6C2D8C0}" type="pres">
      <dgm:prSet presAssocID="{2BA75ACC-CB5E-4C36-9AA7-C7985225656F}" presName="compNode" presStyleCnt="0"/>
      <dgm:spPr/>
    </dgm:pt>
    <dgm:pt modelId="{455E4232-DDF4-45CC-8556-A520612EC652}" type="pres">
      <dgm:prSet presAssocID="{2BA75ACC-CB5E-4C36-9AA7-C7985225656F}" presName="bgRect" presStyleLbl="bgShp" presStyleIdx="5" presStyleCnt="6"/>
      <dgm:spPr/>
    </dgm:pt>
    <dgm:pt modelId="{23677366-763E-4D49-A1AC-60103D95D3DC}" type="pres">
      <dgm:prSet presAssocID="{2BA75ACC-CB5E-4C36-9AA7-C7985225656F}"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Questionnaire"/>
        </a:ext>
      </dgm:extLst>
    </dgm:pt>
    <dgm:pt modelId="{E794A3C5-A15F-4C0A-B395-C75A3B8596BE}" type="pres">
      <dgm:prSet presAssocID="{2BA75ACC-CB5E-4C36-9AA7-C7985225656F}" presName="spaceRect" presStyleCnt="0"/>
      <dgm:spPr/>
    </dgm:pt>
    <dgm:pt modelId="{C40C4916-E93E-42C9-A80C-80540FFD38EF}" type="pres">
      <dgm:prSet presAssocID="{2BA75ACC-CB5E-4C36-9AA7-C7985225656F}" presName="parTx" presStyleLbl="revTx" presStyleIdx="5" presStyleCnt="6">
        <dgm:presLayoutVars>
          <dgm:chMax val="0"/>
          <dgm:chPref val="0"/>
        </dgm:presLayoutVars>
      </dgm:prSet>
      <dgm:spPr/>
    </dgm:pt>
  </dgm:ptLst>
  <dgm:cxnLst>
    <dgm:cxn modelId="{DC7FA41F-497D-4ECB-B71B-28FC2A53C8B7}" srcId="{99C26E41-E96E-4751-8D7B-57775B3CC483}" destId="{61B313E7-D8E6-4081-A867-8ED3E0DEAAC9}" srcOrd="1" destOrd="0" parTransId="{698EA783-3E86-4D7F-97BD-491EDB8C1933}" sibTransId="{BF29C346-C09A-4EA2-8D3F-26284121D0A7}"/>
    <dgm:cxn modelId="{A9DF722F-827D-4FCC-9CBA-C1FD09890295}" type="presOf" srcId="{99C26E41-E96E-4751-8D7B-57775B3CC483}" destId="{107B0514-7349-4B2E-BC43-B39B4B57B57C}" srcOrd="0" destOrd="0" presId="urn:microsoft.com/office/officeart/2018/2/layout/IconVerticalSolidList"/>
    <dgm:cxn modelId="{162AE83F-DAB3-4D08-8F23-E32257665153}" type="presOf" srcId="{61B313E7-D8E6-4081-A867-8ED3E0DEAAC9}" destId="{F0A3FAC8-8901-4341-B6F9-A17EFB05D9F1}" srcOrd="0" destOrd="0" presId="urn:microsoft.com/office/officeart/2018/2/layout/IconVerticalSolidList"/>
    <dgm:cxn modelId="{77A8AE5C-5674-4DFA-AC47-799D707CD025}" type="presOf" srcId="{2BA75ACC-CB5E-4C36-9AA7-C7985225656F}" destId="{C40C4916-E93E-42C9-A80C-80540FFD38EF}" srcOrd="0" destOrd="0" presId="urn:microsoft.com/office/officeart/2018/2/layout/IconVerticalSolidList"/>
    <dgm:cxn modelId="{CF1F2862-F2E8-4E55-B58D-0AAE2B03749A}" srcId="{99C26E41-E96E-4751-8D7B-57775B3CC483}" destId="{2BA75ACC-CB5E-4C36-9AA7-C7985225656F}" srcOrd="5" destOrd="0" parTransId="{61566044-3218-4ACC-81A7-70BE74D8DA4E}" sibTransId="{1E1A11DF-DCB7-4ECE-A5B2-72CCBC98E99D}"/>
    <dgm:cxn modelId="{21B6894E-0180-4B01-A2AB-0BF63D15D9EF}" srcId="{99C26E41-E96E-4751-8D7B-57775B3CC483}" destId="{D4669512-3E35-4A3D-9E26-404011C45D64}" srcOrd="0" destOrd="0" parTransId="{95A983AA-E7BA-44CE-8379-880BBDCFC6F0}" sibTransId="{EB224629-1059-481E-BCCC-682901E23FB0}"/>
    <dgm:cxn modelId="{5E44478E-CF7D-4CAA-B70A-CDA58C11B0CF}" type="presOf" srcId="{A1470C2C-ABC0-4C0F-9499-025B2AAC398F}" destId="{F11A2B0F-93FD-4E8A-94B0-81858CD25EE1}" srcOrd="0" destOrd="0" presId="urn:microsoft.com/office/officeart/2018/2/layout/IconVerticalSolidList"/>
    <dgm:cxn modelId="{53DA3E8F-88AF-4CC8-B154-4E38EF22150F}" srcId="{99C26E41-E96E-4751-8D7B-57775B3CC483}" destId="{B8A4FF44-D441-4EE0-8D73-5EAA0E036506}" srcOrd="4" destOrd="0" parTransId="{ED8F8210-6DA5-40E4-922B-5A09BC38C6C5}" sibTransId="{21417C9F-2968-42BD-873B-B87F7E4D5410}"/>
    <dgm:cxn modelId="{7B048393-C4C0-43ED-B40F-16DFEA129023}" type="presOf" srcId="{B8A4FF44-D441-4EE0-8D73-5EAA0E036506}" destId="{37042CB9-A7AD-4CA5-A53E-3C7E0C1B1170}" srcOrd="0" destOrd="0" presId="urn:microsoft.com/office/officeart/2018/2/layout/IconVerticalSolidList"/>
    <dgm:cxn modelId="{070993C8-A5CD-4F51-B0BD-983DE80F0E9F}" srcId="{99C26E41-E96E-4751-8D7B-57775B3CC483}" destId="{A1470C2C-ABC0-4C0F-9499-025B2AAC398F}" srcOrd="3" destOrd="0" parTransId="{8629385B-DE13-4CA0-A3F5-FE53528D3211}" sibTransId="{8E8C43AE-9C48-4D2F-9FBD-872FEA44F540}"/>
    <dgm:cxn modelId="{D55414CC-87AC-4F8C-A304-2F5B57FF4967}" srcId="{99C26E41-E96E-4751-8D7B-57775B3CC483}" destId="{63003568-E1A9-4E74-B961-198439622350}" srcOrd="2" destOrd="0" parTransId="{C02D3D08-7E77-4DC0-BFA6-3869E2B632D2}" sibTransId="{0501F4A9-BE38-495F-8B93-0B1F685A293D}"/>
    <dgm:cxn modelId="{5537F1D2-BB88-40C6-9675-451453D45ACD}" type="presOf" srcId="{63003568-E1A9-4E74-B961-198439622350}" destId="{B1E581FD-32E8-41C9-AD9D-78F9452BA445}" srcOrd="0" destOrd="0" presId="urn:microsoft.com/office/officeart/2018/2/layout/IconVerticalSolidList"/>
    <dgm:cxn modelId="{7024C6E9-B6CE-4DB4-ABD0-2EF724F582A2}" type="presOf" srcId="{D4669512-3E35-4A3D-9E26-404011C45D64}" destId="{40614746-7825-497A-9097-2FD4BECCDC9C}" srcOrd="0" destOrd="0" presId="urn:microsoft.com/office/officeart/2018/2/layout/IconVerticalSolidList"/>
    <dgm:cxn modelId="{E0296E34-1C78-460D-A316-A2F217473E0D}" type="presParOf" srcId="{107B0514-7349-4B2E-BC43-B39B4B57B57C}" destId="{12E3F0F9-2EC4-4D61-8A61-15E00C0D94A8}" srcOrd="0" destOrd="0" presId="urn:microsoft.com/office/officeart/2018/2/layout/IconVerticalSolidList"/>
    <dgm:cxn modelId="{45C1BE96-61A7-4E1F-B75C-BCF96ADC7126}" type="presParOf" srcId="{12E3F0F9-2EC4-4D61-8A61-15E00C0D94A8}" destId="{5BAE3BB2-6AB2-4D26-8698-4A4354E62172}" srcOrd="0" destOrd="0" presId="urn:microsoft.com/office/officeart/2018/2/layout/IconVerticalSolidList"/>
    <dgm:cxn modelId="{773BDE4D-FD8A-4407-BBA7-2E7528C38783}" type="presParOf" srcId="{12E3F0F9-2EC4-4D61-8A61-15E00C0D94A8}" destId="{BF7A6576-8AE7-4FCA-BEE4-BE3796104BC8}" srcOrd="1" destOrd="0" presId="urn:microsoft.com/office/officeart/2018/2/layout/IconVerticalSolidList"/>
    <dgm:cxn modelId="{93142ED0-24E5-4F17-80D8-03B4E760D04D}" type="presParOf" srcId="{12E3F0F9-2EC4-4D61-8A61-15E00C0D94A8}" destId="{CA6CB901-B757-4080-8E6E-55C32712EDDB}" srcOrd="2" destOrd="0" presId="urn:microsoft.com/office/officeart/2018/2/layout/IconVerticalSolidList"/>
    <dgm:cxn modelId="{22715DC5-5628-411B-A6CF-4B029AB50DBB}" type="presParOf" srcId="{12E3F0F9-2EC4-4D61-8A61-15E00C0D94A8}" destId="{40614746-7825-497A-9097-2FD4BECCDC9C}" srcOrd="3" destOrd="0" presId="urn:microsoft.com/office/officeart/2018/2/layout/IconVerticalSolidList"/>
    <dgm:cxn modelId="{838FECC5-7A51-49DC-9F81-C250273B10D8}" type="presParOf" srcId="{107B0514-7349-4B2E-BC43-B39B4B57B57C}" destId="{895500DC-A846-4290-9DA7-733A8B2EFC2B}" srcOrd="1" destOrd="0" presId="urn:microsoft.com/office/officeart/2018/2/layout/IconVerticalSolidList"/>
    <dgm:cxn modelId="{DA915DDF-9880-4C47-A555-0804D7DC2EAF}" type="presParOf" srcId="{107B0514-7349-4B2E-BC43-B39B4B57B57C}" destId="{77DFEE33-4090-43BF-BDC1-1B56825D0335}" srcOrd="2" destOrd="0" presId="urn:microsoft.com/office/officeart/2018/2/layout/IconVerticalSolidList"/>
    <dgm:cxn modelId="{DF508BB2-0557-45A9-B8F0-4894B8CCD865}" type="presParOf" srcId="{77DFEE33-4090-43BF-BDC1-1B56825D0335}" destId="{CB41654B-6653-4500-9F46-64C388BDE80D}" srcOrd="0" destOrd="0" presId="urn:microsoft.com/office/officeart/2018/2/layout/IconVerticalSolidList"/>
    <dgm:cxn modelId="{25039E96-A6E3-478F-BDB8-987FB0CCD4BB}" type="presParOf" srcId="{77DFEE33-4090-43BF-BDC1-1B56825D0335}" destId="{E2E5B504-0572-4624-BBDC-3118E9A52499}" srcOrd="1" destOrd="0" presId="urn:microsoft.com/office/officeart/2018/2/layout/IconVerticalSolidList"/>
    <dgm:cxn modelId="{1A8C38D2-C250-43D5-BB0C-CF16C69226A5}" type="presParOf" srcId="{77DFEE33-4090-43BF-BDC1-1B56825D0335}" destId="{95D71B6D-1558-482B-9AEB-9FB94D86BA33}" srcOrd="2" destOrd="0" presId="urn:microsoft.com/office/officeart/2018/2/layout/IconVerticalSolidList"/>
    <dgm:cxn modelId="{13AF1064-2BC3-4AE6-BF13-8507247D7441}" type="presParOf" srcId="{77DFEE33-4090-43BF-BDC1-1B56825D0335}" destId="{F0A3FAC8-8901-4341-B6F9-A17EFB05D9F1}" srcOrd="3" destOrd="0" presId="urn:microsoft.com/office/officeart/2018/2/layout/IconVerticalSolidList"/>
    <dgm:cxn modelId="{CE401853-BDB9-4BFD-A2E2-F0735C9EFE7B}" type="presParOf" srcId="{107B0514-7349-4B2E-BC43-B39B4B57B57C}" destId="{A4C8C5F5-6A0F-4BA6-ACBE-36B984CD3C32}" srcOrd="3" destOrd="0" presId="urn:microsoft.com/office/officeart/2018/2/layout/IconVerticalSolidList"/>
    <dgm:cxn modelId="{4AFD461E-A7F2-445B-8FC5-B02F3F30B3FE}" type="presParOf" srcId="{107B0514-7349-4B2E-BC43-B39B4B57B57C}" destId="{E1774CC3-F0DB-461D-B1EC-24D11EBAFE39}" srcOrd="4" destOrd="0" presId="urn:microsoft.com/office/officeart/2018/2/layout/IconVerticalSolidList"/>
    <dgm:cxn modelId="{6E6A7CA6-0371-47BB-801B-C4F689AD16A8}" type="presParOf" srcId="{E1774CC3-F0DB-461D-B1EC-24D11EBAFE39}" destId="{5CF04026-E8C8-4CCC-880B-9D6EFE65B9B0}" srcOrd="0" destOrd="0" presId="urn:microsoft.com/office/officeart/2018/2/layout/IconVerticalSolidList"/>
    <dgm:cxn modelId="{9FCB8CDD-87C0-40D6-BAFE-39BD53B9DA26}" type="presParOf" srcId="{E1774CC3-F0DB-461D-B1EC-24D11EBAFE39}" destId="{7B1073A2-CBEA-40F6-8E70-BF247EBFE78B}" srcOrd="1" destOrd="0" presId="urn:microsoft.com/office/officeart/2018/2/layout/IconVerticalSolidList"/>
    <dgm:cxn modelId="{95E73C5C-AE9A-4F0D-B0CD-2B42CD1ACF55}" type="presParOf" srcId="{E1774CC3-F0DB-461D-B1EC-24D11EBAFE39}" destId="{C66C24C5-C575-4E9D-82CF-DD2D9C239321}" srcOrd="2" destOrd="0" presId="urn:microsoft.com/office/officeart/2018/2/layout/IconVerticalSolidList"/>
    <dgm:cxn modelId="{77BE4C2A-35F0-4EAD-8DCB-0FFDF4F385AC}" type="presParOf" srcId="{E1774CC3-F0DB-461D-B1EC-24D11EBAFE39}" destId="{B1E581FD-32E8-41C9-AD9D-78F9452BA445}" srcOrd="3" destOrd="0" presId="urn:microsoft.com/office/officeart/2018/2/layout/IconVerticalSolidList"/>
    <dgm:cxn modelId="{8C192046-5C30-43B2-9FFD-F7B3E2EF3EB9}" type="presParOf" srcId="{107B0514-7349-4B2E-BC43-B39B4B57B57C}" destId="{136B3CBB-EC00-4CB6-931C-49918985E5F4}" srcOrd="5" destOrd="0" presId="urn:microsoft.com/office/officeart/2018/2/layout/IconVerticalSolidList"/>
    <dgm:cxn modelId="{C67252C5-AD2A-4EED-B3F1-8DA54B05C056}" type="presParOf" srcId="{107B0514-7349-4B2E-BC43-B39B4B57B57C}" destId="{8EAAD5A8-B6F6-4FC7-98B3-17734844018B}" srcOrd="6" destOrd="0" presId="urn:microsoft.com/office/officeart/2018/2/layout/IconVerticalSolidList"/>
    <dgm:cxn modelId="{41E4EDE6-BA73-4377-8B9C-39DB2582140F}" type="presParOf" srcId="{8EAAD5A8-B6F6-4FC7-98B3-17734844018B}" destId="{949868B7-4BA9-4963-BCBD-1A381F725DF1}" srcOrd="0" destOrd="0" presId="urn:microsoft.com/office/officeart/2018/2/layout/IconVerticalSolidList"/>
    <dgm:cxn modelId="{FBEA28BA-946C-45D9-B7F1-AB1528FAC65B}" type="presParOf" srcId="{8EAAD5A8-B6F6-4FC7-98B3-17734844018B}" destId="{7FB7BF76-7173-4D47-8C48-8CAAE440D68E}" srcOrd="1" destOrd="0" presId="urn:microsoft.com/office/officeart/2018/2/layout/IconVerticalSolidList"/>
    <dgm:cxn modelId="{089E3B0B-1164-4E26-B738-C182940DB983}" type="presParOf" srcId="{8EAAD5A8-B6F6-4FC7-98B3-17734844018B}" destId="{E4C23F4B-DF01-4A0C-8B72-FF927511C7E1}" srcOrd="2" destOrd="0" presId="urn:microsoft.com/office/officeart/2018/2/layout/IconVerticalSolidList"/>
    <dgm:cxn modelId="{3D96BAAC-F7BE-477C-ADEB-F9841F17F9AE}" type="presParOf" srcId="{8EAAD5A8-B6F6-4FC7-98B3-17734844018B}" destId="{F11A2B0F-93FD-4E8A-94B0-81858CD25EE1}" srcOrd="3" destOrd="0" presId="urn:microsoft.com/office/officeart/2018/2/layout/IconVerticalSolidList"/>
    <dgm:cxn modelId="{C79AD540-A92B-432D-8B7E-34501B2BDF62}" type="presParOf" srcId="{107B0514-7349-4B2E-BC43-B39B4B57B57C}" destId="{629CCA00-8E84-43BA-8B5F-1A9FE4F7A384}" srcOrd="7" destOrd="0" presId="urn:microsoft.com/office/officeart/2018/2/layout/IconVerticalSolidList"/>
    <dgm:cxn modelId="{AF15C86D-BE26-4EAF-A952-9FDB7455998A}" type="presParOf" srcId="{107B0514-7349-4B2E-BC43-B39B4B57B57C}" destId="{AEB65383-A8FA-4170-8752-241DF1D9F086}" srcOrd="8" destOrd="0" presId="urn:microsoft.com/office/officeart/2018/2/layout/IconVerticalSolidList"/>
    <dgm:cxn modelId="{DF9AB661-B07D-4C16-A1E8-B6050F7846F3}" type="presParOf" srcId="{AEB65383-A8FA-4170-8752-241DF1D9F086}" destId="{C27B9C33-1423-4DEB-85F4-1C9F6DC910D3}" srcOrd="0" destOrd="0" presId="urn:microsoft.com/office/officeart/2018/2/layout/IconVerticalSolidList"/>
    <dgm:cxn modelId="{A6CCFC0A-BAE1-4CFB-8611-BFA0D4E981B9}" type="presParOf" srcId="{AEB65383-A8FA-4170-8752-241DF1D9F086}" destId="{6F62E73B-270F-4B78-9B1A-8DEA5BB79BBA}" srcOrd="1" destOrd="0" presId="urn:microsoft.com/office/officeart/2018/2/layout/IconVerticalSolidList"/>
    <dgm:cxn modelId="{9C39AB0B-3489-4A5E-BFD5-C415A933169F}" type="presParOf" srcId="{AEB65383-A8FA-4170-8752-241DF1D9F086}" destId="{BDE05EC6-180E-4947-B006-37F20D77909B}" srcOrd="2" destOrd="0" presId="urn:microsoft.com/office/officeart/2018/2/layout/IconVerticalSolidList"/>
    <dgm:cxn modelId="{34D1EDD7-560E-4AD3-9E27-F6204C932A5E}" type="presParOf" srcId="{AEB65383-A8FA-4170-8752-241DF1D9F086}" destId="{37042CB9-A7AD-4CA5-A53E-3C7E0C1B1170}" srcOrd="3" destOrd="0" presId="urn:microsoft.com/office/officeart/2018/2/layout/IconVerticalSolidList"/>
    <dgm:cxn modelId="{1B206002-42A0-4629-AE44-935AD64095B8}" type="presParOf" srcId="{107B0514-7349-4B2E-BC43-B39B4B57B57C}" destId="{574DEEAC-D714-4730-847D-C6CBC0B122F3}" srcOrd="9" destOrd="0" presId="urn:microsoft.com/office/officeart/2018/2/layout/IconVerticalSolidList"/>
    <dgm:cxn modelId="{DB65A4BB-DDD8-429A-8ECD-19AA6743A719}" type="presParOf" srcId="{107B0514-7349-4B2E-BC43-B39B4B57B57C}" destId="{A86BCBE1-0687-4112-95D5-F1D4C6C2D8C0}" srcOrd="10" destOrd="0" presId="urn:microsoft.com/office/officeart/2018/2/layout/IconVerticalSolidList"/>
    <dgm:cxn modelId="{CDF44594-6876-4FE5-863A-F9676FAFE62C}" type="presParOf" srcId="{A86BCBE1-0687-4112-95D5-F1D4C6C2D8C0}" destId="{455E4232-DDF4-45CC-8556-A520612EC652}" srcOrd="0" destOrd="0" presId="urn:microsoft.com/office/officeart/2018/2/layout/IconVerticalSolidList"/>
    <dgm:cxn modelId="{7F09A456-13ED-45D0-85E1-87D42C5BB2B9}" type="presParOf" srcId="{A86BCBE1-0687-4112-95D5-F1D4C6C2D8C0}" destId="{23677366-763E-4D49-A1AC-60103D95D3DC}" srcOrd="1" destOrd="0" presId="urn:microsoft.com/office/officeart/2018/2/layout/IconVerticalSolidList"/>
    <dgm:cxn modelId="{26445B19-0400-4A21-B309-D2CD51DFCE7F}" type="presParOf" srcId="{A86BCBE1-0687-4112-95D5-F1D4C6C2D8C0}" destId="{E794A3C5-A15F-4C0A-B395-C75A3B8596BE}" srcOrd="2" destOrd="0" presId="urn:microsoft.com/office/officeart/2018/2/layout/IconVerticalSolidList"/>
    <dgm:cxn modelId="{B36C6FDB-DB84-4BFA-9DB4-82B1979047A3}" type="presParOf" srcId="{A86BCBE1-0687-4112-95D5-F1D4C6C2D8C0}" destId="{C40C4916-E93E-42C9-A80C-80540FFD38EF}"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70DCFA2-98BE-43F1-9D0C-0658683BD558}"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917F945F-9583-4559-A1D0-D1002E2555CD}">
      <dgm:prSet/>
      <dgm:spPr/>
      <dgm:t>
        <a:bodyPr/>
        <a:lstStyle/>
        <a:p>
          <a:pPr>
            <a:lnSpc>
              <a:spcPct val="100000"/>
            </a:lnSpc>
          </a:pPr>
          <a:r>
            <a:rPr lang="en-GB"/>
            <a:t>Who is this story about?</a:t>
          </a:r>
          <a:endParaRPr lang="en-US"/>
        </a:p>
      </dgm:t>
    </dgm:pt>
    <dgm:pt modelId="{6F61D08A-1F93-411A-B072-F04BEC2D4F66}" type="parTrans" cxnId="{F312F609-DD46-4BAA-B4FD-2FE1B5717B6A}">
      <dgm:prSet/>
      <dgm:spPr/>
      <dgm:t>
        <a:bodyPr/>
        <a:lstStyle/>
        <a:p>
          <a:endParaRPr lang="en-US"/>
        </a:p>
      </dgm:t>
    </dgm:pt>
    <dgm:pt modelId="{AB4AAE2C-9FAB-426D-B1C1-7316483C2BBC}" type="sibTrans" cxnId="{F312F609-DD46-4BAA-B4FD-2FE1B5717B6A}">
      <dgm:prSet/>
      <dgm:spPr/>
      <dgm:t>
        <a:bodyPr/>
        <a:lstStyle/>
        <a:p>
          <a:endParaRPr lang="en-US"/>
        </a:p>
      </dgm:t>
    </dgm:pt>
    <dgm:pt modelId="{84EF756A-1CB7-4159-BC5F-21058FDEE531}">
      <dgm:prSet/>
      <dgm:spPr/>
      <dgm:t>
        <a:bodyPr/>
        <a:lstStyle/>
        <a:p>
          <a:pPr>
            <a:lnSpc>
              <a:spcPct val="100000"/>
            </a:lnSpc>
          </a:pPr>
          <a:r>
            <a:rPr lang="en-GB"/>
            <a:t>What is the story about?</a:t>
          </a:r>
          <a:endParaRPr lang="en-US"/>
        </a:p>
      </dgm:t>
    </dgm:pt>
    <dgm:pt modelId="{09B335DE-178F-4AE6-982A-564C6EDDF430}" type="parTrans" cxnId="{AAC2C592-96C8-48D1-A2B9-F5F749683EC1}">
      <dgm:prSet/>
      <dgm:spPr/>
      <dgm:t>
        <a:bodyPr/>
        <a:lstStyle/>
        <a:p>
          <a:endParaRPr lang="en-US"/>
        </a:p>
      </dgm:t>
    </dgm:pt>
    <dgm:pt modelId="{1ECE55D1-AFE5-44BF-AD00-748CF017DB0D}" type="sibTrans" cxnId="{AAC2C592-96C8-48D1-A2B9-F5F749683EC1}">
      <dgm:prSet/>
      <dgm:spPr/>
      <dgm:t>
        <a:bodyPr/>
        <a:lstStyle/>
        <a:p>
          <a:endParaRPr lang="en-US"/>
        </a:p>
      </dgm:t>
    </dgm:pt>
    <dgm:pt modelId="{9E16C4C9-E40F-479C-A2F9-443DFEF23368}">
      <dgm:prSet/>
      <dgm:spPr/>
      <dgm:t>
        <a:bodyPr/>
        <a:lstStyle/>
        <a:p>
          <a:pPr>
            <a:lnSpc>
              <a:spcPct val="100000"/>
            </a:lnSpc>
          </a:pPr>
          <a:r>
            <a:rPr lang="en-GB"/>
            <a:t>Re phrase without the numbers- ‘Ken collects some eggs’</a:t>
          </a:r>
          <a:endParaRPr lang="en-US"/>
        </a:p>
      </dgm:t>
    </dgm:pt>
    <dgm:pt modelId="{7A673CFB-C7C1-442B-A532-96433B7C83C5}" type="parTrans" cxnId="{00CC0FB0-0CF6-4724-B59D-4D84FFEE0D9B}">
      <dgm:prSet/>
      <dgm:spPr/>
      <dgm:t>
        <a:bodyPr/>
        <a:lstStyle/>
        <a:p>
          <a:endParaRPr lang="en-US"/>
        </a:p>
      </dgm:t>
    </dgm:pt>
    <dgm:pt modelId="{E4EE3F55-2858-4695-A3E5-A881DD60585F}" type="sibTrans" cxnId="{00CC0FB0-0CF6-4724-B59D-4D84FFEE0D9B}">
      <dgm:prSet/>
      <dgm:spPr/>
      <dgm:t>
        <a:bodyPr/>
        <a:lstStyle/>
        <a:p>
          <a:endParaRPr lang="en-US"/>
        </a:p>
      </dgm:t>
    </dgm:pt>
    <dgm:pt modelId="{55D0FF6F-13AF-4563-878B-ED9D6B7CFC43}" type="pres">
      <dgm:prSet presAssocID="{D70DCFA2-98BE-43F1-9D0C-0658683BD558}" presName="root" presStyleCnt="0">
        <dgm:presLayoutVars>
          <dgm:dir/>
          <dgm:resizeHandles val="exact"/>
        </dgm:presLayoutVars>
      </dgm:prSet>
      <dgm:spPr/>
    </dgm:pt>
    <dgm:pt modelId="{09433CDD-8462-4760-B099-4B9A022741F9}" type="pres">
      <dgm:prSet presAssocID="{917F945F-9583-4559-A1D0-D1002E2555CD}" presName="compNode" presStyleCnt="0"/>
      <dgm:spPr/>
    </dgm:pt>
    <dgm:pt modelId="{CB64B402-3033-47B8-AA6E-B46C10F1E535}" type="pres">
      <dgm:prSet presAssocID="{917F945F-9583-4559-A1D0-D1002E2555CD}" presName="bgRect" presStyleLbl="bgShp" presStyleIdx="0" presStyleCnt="3"/>
      <dgm:spPr/>
    </dgm:pt>
    <dgm:pt modelId="{46BF413B-FBEE-4EE4-B0E7-E5B00DA64E58}" type="pres">
      <dgm:prSet presAssocID="{917F945F-9583-4559-A1D0-D1002E2555CD}"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oustache Face with Solid Fill"/>
        </a:ext>
      </dgm:extLst>
    </dgm:pt>
    <dgm:pt modelId="{84308C2F-3992-4FD2-B40B-05FA9E207B16}" type="pres">
      <dgm:prSet presAssocID="{917F945F-9583-4559-A1D0-D1002E2555CD}" presName="spaceRect" presStyleCnt="0"/>
      <dgm:spPr/>
    </dgm:pt>
    <dgm:pt modelId="{13CF00E4-891A-47D3-B576-8075EB5094C9}" type="pres">
      <dgm:prSet presAssocID="{917F945F-9583-4559-A1D0-D1002E2555CD}" presName="parTx" presStyleLbl="revTx" presStyleIdx="0" presStyleCnt="3">
        <dgm:presLayoutVars>
          <dgm:chMax val="0"/>
          <dgm:chPref val="0"/>
        </dgm:presLayoutVars>
      </dgm:prSet>
      <dgm:spPr/>
    </dgm:pt>
    <dgm:pt modelId="{F227F2D8-EE26-4274-8810-ADB43D77EF80}" type="pres">
      <dgm:prSet presAssocID="{AB4AAE2C-9FAB-426D-B1C1-7316483C2BBC}" presName="sibTrans" presStyleCnt="0"/>
      <dgm:spPr/>
    </dgm:pt>
    <dgm:pt modelId="{76A94367-5FD9-4813-AA4D-E876282304B8}" type="pres">
      <dgm:prSet presAssocID="{84EF756A-1CB7-4159-BC5F-21058FDEE531}" presName="compNode" presStyleCnt="0"/>
      <dgm:spPr/>
    </dgm:pt>
    <dgm:pt modelId="{BC70CE1C-33EF-4E16-937E-4AED1A770679}" type="pres">
      <dgm:prSet presAssocID="{84EF756A-1CB7-4159-BC5F-21058FDEE531}" presName="bgRect" presStyleLbl="bgShp" presStyleIdx="1" presStyleCnt="3"/>
      <dgm:spPr/>
    </dgm:pt>
    <dgm:pt modelId="{BFF95298-7037-4600-AB99-546B4BE733F4}" type="pres">
      <dgm:prSet presAssocID="{84EF756A-1CB7-4159-BC5F-21058FDEE531}"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Joker Hat"/>
        </a:ext>
      </dgm:extLst>
    </dgm:pt>
    <dgm:pt modelId="{8D4678B5-4165-414E-8E3A-61EB37A9A43F}" type="pres">
      <dgm:prSet presAssocID="{84EF756A-1CB7-4159-BC5F-21058FDEE531}" presName="spaceRect" presStyleCnt="0"/>
      <dgm:spPr/>
    </dgm:pt>
    <dgm:pt modelId="{333B8DE8-6AA5-4FFD-B474-E7C2489FE9C8}" type="pres">
      <dgm:prSet presAssocID="{84EF756A-1CB7-4159-BC5F-21058FDEE531}" presName="parTx" presStyleLbl="revTx" presStyleIdx="1" presStyleCnt="3">
        <dgm:presLayoutVars>
          <dgm:chMax val="0"/>
          <dgm:chPref val="0"/>
        </dgm:presLayoutVars>
      </dgm:prSet>
      <dgm:spPr/>
    </dgm:pt>
    <dgm:pt modelId="{F6AB3FB9-CED7-4DF8-B25C-81ACC9EA6D92}" type="pres">
      <dgm:prSet presAssocID="{1ECE55D1-AFE5-44BF-AD00-748CF017DB0D}" presName="sibTrans" presStyleCnt="0"/>
      <dgm:spPr/>
    </dgm:pt>
    <dgm:pt modelId="{0D13AF54-CCEF-4662-A32C-67D8CCC3C1BF}" type="pres">
      <dgm:prSet presAssocID="{9E16C4C9-E40F-479C-A2F9-443DFEF23368}" presName="compNode" presStyleCnt="0"/>
      <dgm:spPr/>
    </dgm:pt>
    <dgm:pt modelId="{F154FF4D-EC23-4E79-BD9C-D5E9B99D20E9}" type="pres">
      <dgm:prSet presAssocID="{9E16C4C9-E40F-479C-A2F9-443DFEF23368}" presName="bgRect" presStyleLbl="bgShp" presStyleIdx="2" presStyleCnt="3"/>
      <dgm:spPr/>
    </dgm:pt>
    <dgm:pt modelId="{B75B1FB3-E86B-4765-8B02-72759DF56700}" type="pres">
      <dgm:prSet presAssocID="{9E16C4C9-E40F-479C-A2F9-443DFEF23368}"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uck"/>
        </a:ext>
      </dgm:extLst>
    </dgm:pt>
    <dgm:pt modelId="{FF2E8B90-E235-4ABD-A8E5-544A9EF9E73B}" type="pres">
      <dgm:prSet presAssocID="{9E16C4C9-E40F-479C-A2F9-443DFEF23368}" presName="spaceRect" presStyleCnt="0"/>
      <dgm:spPr/>
    </dgm:pt>
    <dgm:pt modelId="{D88E8755-E2EF-4A9C-ADDD-D93F91C521EA}" type="pres">
      <dgm:prSet presAssocID="{9E16C4C9-E40F-479C-A2F9-443DFEF23368}" presName="parTx" presStyleLbl="revTx" presStyleIdx="2" presStyleCnt="3">
        <dgm:presLayoutVars>
          <dgm:chMax val="0"/>
          <dgm:chPref val="0"/>
        </dgm:presLayoutVars>
      </dgm:prSet>
      <dgm:spPr/>
    </dgm:pt>
  </dgm:ptLst>
  <dgm:cxnLst>
    <dgm:cxn modelId="{F312F609-DD46-4BAA-B4FD-2FE1B5717B6A}" srcId="{D70DCFA2-98BE-43F1-9D0C-0658683BD558}" destId="{917F945F-9583-4559-A1D0-D1002E2555CD}" srcOrd="0" destOrd="0" parTransId="{6F61D08A-1F93-411A-B072-F04BEC2D4F66}" sibTransId="{AB4AAE2C-9FAB-426D-B1C1-7316483C2BBC}"/>
    <dgm:cxn modelId="{19A8CD3A-87A6-42DD-B1A5-8D8A647686D9}" type="presOf" srcId="{D70DCFA2-98BE-43F1-9D0C-0658683BD558}" destId="{55D0FF6F-13AF-4563-878B-ED9D6B7CFC43}" srcOrd="0" destOrd="0" presId="urn:microsoft.com/office/officeart/2018/2/layout/IconVerticalSolidList"/>
    <dgm:cxn modelId="{B6D4D25E-AECA-4F86-8C49-FE5169D574F4}" type="presOf" srcId="{917F945F-9583-4559-A1D0-D1002E2555CD}" destId="{13CF00E4-891A-47D3-B576-8075EB5094C9}" srcOrd="0" destOrd="0" presId="urn:microsoft.com/office/officeart/2018/2/layout/IconVerticalSolidList"/>
    <dgm:cxn modelId="{AAC2C592-96C8-48D1-A2B9-F5F749683EC1}" srcId="{D70DCFA2-98BE-43F1-9D0C-0658683BD558}" destId="{84EF756A-1CB7-4159-BC5F-21058FDEE531}" srcOrd="1" destOrd="0" parTransId="{09B335DE-178F-4AE6-982A-564C6EDDF430}" sibTransId="{1ECE55D1-AFE5-44BF-AD00-748CF017DB0D}"/>
    <dgm:cxn modelId="{7CED2DAE-0AC9-4673-B079-B421661BE333}" type="presOf" srcId="{9E16C4C9-E40F-479C-A2F9-443DFEF23368}" destId="{D88E8755-E2EF-4A9C-ADDD-D93F91C521EA}" srcOrd="0" destOrd="0" presId="urn:microsoft.com/office/officeart/2018/2/layout/IconVerticalSolidList"/>
    <dgm:cxn modelId="{00CC0FB0-0CF6-4724-B59D-4D84FFEE0D9B}" srcId="{D70DCFA2-98BE-43F1-9D0C-0658683BD558}" destId="{9E16C4C9-E40F-479C-A2F9-443DFEF23368}" srcOrd="2" destOrd="0" parTransId="{7A673CFB-C7C1-442B-A532-96433B7C83C5}" sibTransId="{E4EE3F55-2858-4695-A3E5-A881DD60585F}"/>
    <dgm:cxn modelId="{1C4151B2-2AB3-4AF5-AEBF-A9A31129667D}" type="presOf" srcId="{84EF756A-1CB7-4159-BC5F-21058FDEE531}" destId="{333B8DE8-6AA5-4FFD-B474-E7C2489FE9C8}" srcOrd="0" destOrd="0" presId="urn:microsoft.com/office/officeart/2018/2/layout/IconVerticalSolidList"/>
    <dgm:cxn modelId="{AB25B137-A229-408F-9196-B3656D393E7F}" type="presParOf" srcId="{55D0FF6F-13AF-4563-878B-ED9D6B7CFC43}" destId="{09433CDD-8462-4760-B099-4B9A022741F9}" srcOrd="0" destOrd="0" presId="urn:microsoft.com/office/officeart/2018/2/layout/IconVerticalSolidList"/>
    <dgm:cxn modelId="{00A9FD5D-FC68-41CC-95B2-30CB252A9600}" type="presParOf" srcId="{09433CDD-8462-4760-B099-4B9A022741F9}" destId="{CB64B402-3033-47B8-AA6E-B46C10F1E535}" srcOrd="0" destOrd="0" presId="urn:microsoft.com/office/officeart/2018/2/layout/IconVerticalSolidList"/>
    <dgm:cxn modelId="{94047307-E57D-45D1-BC48-EBBE9BAAB1FA}" type="presParOf" srcId="{09433CDD-8462-4760-B099-4B9A022741F9}" destId="{46BF413B-FBEE-4EE4-B0E7-E5B00DA64E58}" srcOrd="1" destOrd="0" presId="urn:microsoft.com/office/officeart/2018/2/layout/IconVerticalSolidList"/>
    <dgm:cxn modelId="{3EDC7199-12CD-47F5-9010-516C846C3555}" type="presParOf" srcId="{09433CDD-8462-4760-B099-4B9A022741F9}" destId="{84308C2F-3992-4FD2-B40B-05FA9E207B16}" srcOrd="2" destOrd="0" presId="urn:microsoft.com/office/officeart/2018/2/layout/IconVerticalSolidList"/>
    <dgm:cxn modelId="{29DA14AC-6206-4840-9587-C54F66BE03C0}" type="presParOf" srcId="{09433CDD-8462-4760-B099-4B9A022741F9}" destId="{13CF00E4-891A-47D3-B576-8075EB5094C9}" srcOrd="3" destOrd="0" presId="urn:microsoft.com/office/officeart/2018/2/layout/IconVerticalSolidList"/>
    <dgm:cxn modelId="{0B7F5B67-3EAB-4A52-8CB6-DE216A7ED3E7}" type="presParOf" srcId="{55D0FF6F-13AF-4563-878B-ED9D6B7CFC43}" destId="{F227F2D8-EE26-4274-8810-ADB43D77EF80}" srcOrd="1" destOrd="0" presId="urn:microsoft.com/office/officeart/2018/2/layout/IconVerticalSolidList"/>
    <dgm:cxn modelId="{45E7D321-4D5C-40A5-9DF3-D023A0A7FDDF}" type="presParOf" srcId="{55D0FF6F-13AF-4563-878B-ED9D6B7CFC43}" destId="{76A94367-5FD9-4813-AA4D-E876282304B8}" srcOrd="2" destOrd="0" presId="urn:microsoft.com/office/officeart/2018/2/layout/IconVerticalSolidList"/>
    <dgm:cxn modelId="{045E5FC7-3C7E-4A17-B077-72AE7F108682}" type="presParOf" srcId="{76A94367-5FD9-4813-AA4D-E876282304B8}" destId="{BC70CE1C-33EF-4E16-937E-4AED1A770679}" srcOrd="0" destOrd="0" presId="urn:microsoft.com/office/officeart/2018/2/layout/IconVerticalSolidList"/>
    <dgm:cxn modelId="{FAAFA9BC-77BA-4117-A85B-F66C3E4AFD7B}" type="presParOf" srcId="{76A94367-5FD9-4813-AA4D-E876282304B8}" destId="{BFF95298-7037-4600-AB99-546B4BE733F4}" srcOrd="1" destOrd="0" presId="urn:microsoft.com/office/officeart/2018/2/layout/IconVerticalSolidList"/>
    <dgm:cxn modelId="{9EFD38E2-286A-4A02-9668-53F939FFAB49}" type="presParOf" srcId="{76A94367-5FD9-4813-AA4D-E876282304B8}" destId="{8D4678B5-4165-414E-8E3A-61EB37A9A43F}" srcOrd="2" destOrd="0" presId="urn:microsoft.com/office/officeart/2018/2/layout/IconVerticalSolidList"/>
    <dgm:cxn modelId="{F13F2826-01C6-468A-828A-81C93127B507}" type="presParOf" srcId="{76A94367-5FD9-4813-AA4D-E876282304B8}" destId="{333B8DE8-6AA5-4FFD-B474-E7C2489FE9C8}" srcOrd="3" destOrd="0" presId="urn:microsoft.com/office/officeart/2018/2/layout/IconVerticalSolidList"/>
    <dgm:cxn modelId="{FFF790D6-7FFC-48B8-B42A-5DE8FF7869C4}" type="presParOf" srcId="{55D0FF6F-13AF-4563-878B-ED9D6B7CFC43}" destId="{F6AB3FB9-CED7-4DF8-B25C-81ACC9EA6D92}" srcOrd="3" destOrd="0" presId="urn:microsoft.com/office/officeart/2018/2/layout/IconVerticalSolidList"/>
    <dgm:cxn modelId="{9A3C96A5-368F-4815-AE9D-22AEE43EE91C}" type="presParOf" srcId="{55D0FF6F-13AF-4563-878B-ED9D6B7CFC43}" destId="{0D13AF54-CCEF-4662-A32C-67D8CCC3C1BF}" srcOrd="4" destOrd="0" presId="urn:microsoft.com/office/officeart/2018/2/layout/IconVerticalSolidList"/>
    <dgm:cxn modelId="{FBC7BF74-713E-4FA8-8936-76370EFDD69F}" type="presParOf" srcId="{0D13AF54-CCEF-4662-A32C-67D8CCC3C1BF}" destId="{F154FF4D-EC23-4E79-BD9C-D5E9B99D20E9}" srcOrd="0" destOrd="0" presId="urn:microsoft.com/office/officeart/2018/2/layout/IconVerticalSolidList"/>
    <dgm:cxn modelId="{73C6E066-2B1F-4EEB-B95D-3CF4D1BFC6BB}" type="presParOf" srcId="{0D13AF54-CCEF-4662-A32C-67D8CCC3C1BF}" destId="{B75B1FB3-E86B-4765-8B02-72759DF56700}" srcOrd="1" destOrd="0" presId="urn:microsoft.com/office/officeart/2018/2/layout/IconVerticalSolidList"/>
    <dgm:cxn modelId="{2ED25056-FFDC-42FD-87CE-718582999C5D}" type="presParOf" srcId="{0D13AF54-CCEF-4662-A32C-67D8CCC3C1BF}" destId="{FF2E8B90-E235-4ABD-A8E5-544A9EF9E73B}" srcOrd="2" destOrd="0" presId="urn:microsoft.com/office/officeart/2018/2/layout/IconVerticalSolidList"/>
    <dgm:cxn modelId="{BB52AE3F-B377-472E-B73C-4845ED61AFB9}" type="presParOf" srcId="{0D13AF54-CCEF-4662-A32C-67D8CCC3C1BF}" destId="{D88E8755-E2EF-4A9C-ADDD-D93F91C521EA}"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7812E01-A49D-4BFE-9809-B15EC56F5394}" type="doc">
      <dgm:prSet loTypeId="urn:microsoft.com/office/officeart/2008/layout/LinedList" loCatId="list" qsTypeId="urn:microsoft.com/office/officeart/2005/8/quickstyle/simple1" qsCatId="simple" csTypeId="urn:microsoft.com/office/officeart/2005/8/colors/colorful5" csCatId="colorful"/>
      <dgm:spPr/>
      <dgm:t>
        <a:bodyPr/>
        <a:lstStyle/>
        <a:p>
          <a:endParaRPr lang="en-US"/>
        </a:p>
      </dgm:t>
    </dgm:pt>
    <dgm:pt modelId="{AE22DD2F-0425-41D3-B29E-186016E64AAE}">
      <dgm:prSet/>
      <dgm:spPr/>
      <dgm:t>
        <a:bodyPr/>
        <a:lstStyle/>
        <a:p>
          <a:r>
            <a:rPr lang="en-GB"/>
            <a:t>When solving word problems, it is often not the calculation that children can’t do – rather they are not sure which calculation they need to do.</a:t>
          </a:r>
          <a:endParaRPr lang="en-US"/>
        </a:p>
      </dgm:t>
    </dgm:pt>
    <dgm:pt modelId="{8EB453C4-8410-4D39-B3DD-944C2EFAEDE5}" type="parTrans" cxnId="{F4356EE0-7DDD-499E-88CE-6226FFAE9A2E}">
      <dgm:prSet/>
      <dgm:spPr/>
      <dgm:t>
        <a:bodyPr/>
        <a:lstStyle/>
        <a:p>
          <a:endParaRPr lang="en-US"/>
        </a:p>
      </dgm:t>
    </dgm:pt>
    <dgm:pt modelId="{03BF9DB2-728F-4546-AB4D-401018455C4B}" type="sibTrans" cxnId="{F4356EE0-7DDD-499E-88CE-6226FFAE9A2E}">
      <dgm:prSet/>
      <dgm:spPr/>
      <dgm:t>
        <a:bodyPr/>
        <a:lstStyle/>
        <a:p>
          <a:endParaRPr lang="en-US"/>
        </a:p>
      </dgm:t>
    </dgm:pt>
    <dgm:pt modelId="{2741BA07-54C0-4766-9869-54A3153B751E}">
      <dgm:prSet/>
      <dgm:spPr/>
      <dgm:t>
        <a:bodyPr/>
        <a:lstStyle/>
        <a:p>
          <a:r>
            <a:rPr lang="en-GB"/>
            <a:t>(NCETM, 2013)</a:t>
          </a:r>
          <a:endParaRPr lang="en-US"/>
        </a:p>
      </dgm:t>
    </dgm:pt>
    <dgm:pt modelId="{A0640A4E-A92C-4063-92D4-5B38736E840A}" type="parTrans" cxnId="{7D3CE24D-9D0A-4AF1-8FE0-C717823192F8}">
      <dgm:prSet/>
      <dgm:spPr/>
      <dgm:t>
        <a:bodyPr/>
        <a:lstStyle/>
        <a:p>
          <a:endParaRPr lang="en-US"/>
        </a:p>
      </dgm:t>
    </dgm:pt>
    <dgm:pt modelId="{7EE2E70D-3AE2-43A1-B150-0A1AC5B37EE3}" type="sibTrans" cxnId="{7D3CE24D-9D0A-4AF1-8FE0-C717823192F8}">
      <dgm:prSet/>
      <dgm:spPr/>
      <dgm:t>
        <a:bodyPr/>
        <a:lstStyle/>
        <a:p>
          <a:endParaRPr lang="en-US"/>
        </a:p>
      </dgm:t>
    </dgm:pt>
    <dgm:pt modelId="{5E8A07AD-A284-4076-9A18-6A40F8251DB9}" type="pres">
      <dgm:prSet presAssocID="{47812E01-A49D-4BFE-9809-B15EC56F5394}" presName="vert0" presStyleCnt="0">
        <dgm:presLayoutVars>
          <dgm:dir/>
          <dgm:animOne val="branch"/>
          <dgm:animLvl val="lvl"/>
        </dgm:presLayoutVars>
      </dgm:prSet>
      <dgm:spPr/>
    </dgm:pt>
    <dgm:pt modelId="{1B3DA53F-6971-4E60-A5AE-00DDCFCE8F23}" type="pres">
      <dgm:prSet presAssocID="{AE22DD2F-0425-41D3-B29E-186016E64AAE}" presName="thickLine" presStyleLbl="alignNode1" presStyleIdx="0" presStyleCnt="2"/>
      <dgm:spPr/>
    </dgm:pt>
    <dgm:pt modelId="{0D7B9F7C-2B8B-48E4-B5E5-5DF18BDCE9F7}" type="pres">
      <dgm:prSet presAssocID="{AE22DD2F-0425-41D3-B29E-186016E64AAE}" presName="horz1" presStyleCnt="0"/>
      <dgm:spPr/>
    </dgm:pt>
    <dgm:pt modelId="{7A01D477-58BD-4A5A-899F-2CF9D2C2434B}" type="pres">
      <dgm:prSet presAssocID="{AE22DD2F-0425-41D3-B29E-186016E64AAE}" presName="tx1" presStyleLbl="revTx" presStyleIdx="0" presStyleCnt="2"/>
      <dgm:spPr/>
    </dgm:pt>
    <dgm:pt modelId="{354E2928-7506-4E34-AC63-F81CA7E3290A}" type="pres">
      <dgm:prSet presAssocID="{AE22DD2F-0425-41D3-B29E-186016E64AAE}" presName="vert1" presStyleCnt="0"/>
      <dgm:spPr/>
    </dgm:pt>
    <dgm:pt modelId="{5F20F952-88BE-4838-9BDC-9F35E77CF49A}" type="pres">
      <dgm:prSet presAssocID="{2741BA07-54C0-4766-9869-54A3153B751E}" presName="thickLine" presStyleLbl="alignNode1" presStyleIdx="1" presStyleCnt="2"/>
      <dgm:spPr/>
    </dgm:pt>
    <dgm:pt modelId="{25B20253-80DE-4AC3-BDD7-7572EC9571E9}" type="pres">
      <dgm:prSet presAssocID="{2741BA07-54C0-4766-9869-54A3153B751E}" presName="horz1" presStyleCnt="0"/>
      <dgm:spPr/>
    </dgm:pt>
    <dgm:pt modelId="{14FF817B-D551-49DC-9CB1-4DB0CD44CFEF}" type="pres">
      <dgm:prSet presAssocID="{2741BA07-54C0-4766-9869-54A3153B751E}" presName="tx1" presStyleLbl="revTx" presStyleIdx="1" presStyleCnt="2"/>
      <dgm:spPr/>
    </dgm:pt>
    <dgm:pt modelId="{C943C976-3A7C-41C9-A335-D575A83B230A}" type="pres">
      <dgm:prSet presAssocID="{2741BA07-54C0-4766-9869-54A3153B751E}" presName="vert1" presStyleCnt="0"/>
      <dgm:spPr/>
    </dgm:pt>
  </dgm:ptLst>
  <dgm:cxnLst>
    <dgm:cxn modelId="{5D2E8A13-1BD0-46C1-8A76-56F9F1548EF4}" type="presOf" srcId="{47812E01-A49D-4BFE-9809-B15EC56F5394}" destId="{5E8A07AD-A284-4076-9A18-6A40F8251DB9}" srcOrd="0" destOrd="0" presId="urn:microsoft.com/office/officeart/2008/layout/LinedList"/>
    <dgm:cxn modelId="{41230C24-28A2-468B-9DD6-D2888D84673F}" type="presOf" srcId="{AE22DD2F-0425-41D3-B29E-186016E64AAE}" destId="{7A01D477-58BD-4A5A-899F-2CF9D2C2434B}" srcOrd="0" destOrd="0" presId="urn:microsoft.com/office/officeart/2008/layout/LinedList"/>
    <dgm:cxn modelId="{7D3CE24D-9D0A-4AF1-8FE0-C717823192F8}" srcId="{47812E01-A49D-4BFE-9809-B15EC56F5394}" destId="{2741BA07-54C0-4766-9869-54A3153B751E}" srcOrd="1" destOrd="0" parTransId="{A0640A4E-A92C-4063-92D4-5B38736E840A}" sibTransId="{7EE2E70D-3AE2-43A1-B150-0A1AC5B37EE3}"/>
    <dgm:cxn modelId="{F4356EE0-7DDD-499E-88CE-6226FFAE9A2E}" srcId="{47812E01-A49D-4BFE-9809-B15EC56F5394}" destId="{AE22DD2F-0425-41D3-B29E-186016E64AAE}" srcOrd="0" destOrd="0" parTransId="{8EB453C4-8410-4D39-B3DD-944C2EFAEDE5}" sibTransId="{03BF9DB2-728F-4546-AB4D-401018455C4B}"/>
    <dgm:cxn modelId="{F8472AEA-DBD8-4F2A-BFBE-F5357D8218B0}" type="presOf" srcId="{2741BA07-54C0-4766-9869-54A3153B751E}" destId="{14FF817B-D551-49DC-9CB1-4DB0CD44CFEF}" srcOrd="0" destOrd="0" presId="urn:microsoft.com/office/officeart/2008/layout/LinedList"/>
    <dgm:cxn modelId="{47EC5D4E-7387-4699-8BB9-E9BE86515C44}" type="presParOf" srcId="{5E8A07AD-A284-4076-9A18-6A40F8251DB9}" destId="{1B3DA53F-6971-4E60-A5AE-00DDCFCE8F23}" srcOrd="0" destOrd="0" presId="urn:microsoft.com/office/officeart/2008/layout/LinedList"/>
    <dgm:cxn modelId="{25796A4A-D7A6-4188-9F0B-A153B702D254}" type="presParOf" srcId="{5E8A07AD-A284-4076-9A18-6A40F8251DB9}" destId="{0D7B9F7C-2B8B-48E4-B5E5-5DF18BDCE9F7}" srcOrd="1" destOrd="0" presId="urn:microsoft.com/office/officeart/2008/layout/LinedList"/>
    <dgm:cxn modelId="{1ED40486-1317-4780-9B48-2B213FB5AF6F}" type="presParOf" srcId="{0D7B9F7C-2B8B-48E4-B5E5-5DF18BDCE9F7}" destId="{7A01D477-58BD-4A5A-899F-2CF9D2C2434B}" srcOrd="0" destOrd="0" presId="urn:microsoft.com/office/officeart/2008/layout/LinedList"/>
    <dgm:cxn modelId="{1D178F4E-E6A7-4874-944E-9784D515B65C}" type="presParOf" srcId="{0D7B9F7C-2B8B-48E4-B5E5-5DF18BDCE9F7}" destId="{354E2928-7506-4E34-AC63-F81CA7E3290A}" srcOrd="1" destOrd="0" presId="urn:microsoft.com/office/officeart/2008/layout/LinedList"/>
    <dgm:cxn modelId="{ECFB5907-1789-464D-A8E4-2900BB9D2E47}" type="presParOf" srcId="{5E8A07AD-A284-4076-9A18-6A40F8251DB9}" destId="{5F20F952-88BE-4838-9BDC-9F35E77CF49A}" srcOrd="2" destOrd="0" presId="urn:microsoft.com/office/officeart/2008/layout/LinedList"/>
    <dgm:cxn modelId="{9AD40D59-4ECD-46AD-913A-5C641F55A735}" type="presParOf" srcId="{5E8A07AD-A284-4076-9A18-6A40F8251DB9}" destId="{25B20253-80DE-4AC3-BDD7-7572EC9571E9}" srcOrd="3" destOrd="0" presId="urn:microsoft.com/office/officeart/2008/layout/LinedList"/>
    <dgm:cxn modelId="{AADFD8D9-F2AA-4508-A752-3388B86D1AC8}" type="presParOf" srcId="{25B20253-80DE-4AC3-BDD7-7572EC9571E9}" destId="{14FF817B-D551-49DC-9CB1-4DB0CD44CFEF}" srcOrd="0" destOrd="0" presId="urn:microsoft.com/office/officeart/2008/layout/LinedList"/>
    <dgm:cxn modelId="{FAA4549D-61BA-448E-A129-70F6C69D6D2D}" type="presParOf" srcId="{25B20253-80DE-4AC3-BDD7-7572EC9571E9}" destId="{C943C976-3A7C-41C9-A335-D575A83B230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97929D2-E05B-4746-963A-B2491F15B7C8}"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4424EDF3-A907-4C96-B806-BC54E66C1221}">
      <dgm:prSet/>
      <dgm:spPr/>
      <dgm:t>
        <a:bodyPr/>
        <a:lstStyle/>
        <a:p>
          <a:pPr>
            <a:lnSpc>
              <a:spcPct val="100000"/>
            </a:lnSpc>
          </a:pPr>
          <a:r>
            <a:rPr lang="en-GB"/>
            <a:t>Part- Whole Model</a:t>
          </a:r>
          <a:endParaRPr lang="en-US"/>
        </a:p>
      </dgm:t>
    </dgm:pt>
    <dgm:pt modelId="{A232E82A-BAF9-4D64-BF1F-D2EF1B7C3F9D}" type="parTrans" cxnId="{C2078421-7DFE-4011-8C3E-7752B932D5F1}">
      <dgm:prSet/>
      <dgm:spPr/>
      <dgm:t>
        <a:bodyPr/>
        <a:lstStyle/>
        <a:p>
          <a:endParaRPr lang="en-US"/>
        </a:p>
      </dgm:t>
    </dgm:pt>
    <dgm:pt modelId="{F6A15FB5-B8D6-4863-A4D7-2EC591859836}" type="sibTrans" cxnId="{C2078421-7DFE-4011-8C3E-7752B932D5F1}">
      <dgm:prSet/>
      <dgm:spPr/>
      <dgm:t>
        <a:bodyPr/>
        <a:lstStyle/>
        <a:p>
          <a:endParaRPr lang="en-US"/>
        </a:p>
      </dgm:t>
    </dgm:pt>
    <dgm:pt modelId="{F779C423-A416-477E-B00A-4330069D5188}">
      <dgm:prSet/>
      <dgm:spPr/>
      <dgm:t>
        <a:bodyPr/>
        <a:lstStyle/>
        <a:p>
          <a:pPr>
            <a:lnSpc>
              <a:spcPct val="100000"/>
            </a:lnSpc>
          </a:pPr>
          <a:r>
            <a:rPr lang="en-GB"/>
            <a:t>Comparison Model</a:t>
          </a:r>
          <a:endParaRPr lang="en-US"/>
        </a:p>
      </dgm:t>
    </dgm:pt>
    <dgm:pt modelId="{F3910B9A-37F9-4486-87FE-2EA680DCA830}" type="parTrans" cxnId="{F987C3C4-0FBC-49DD-8940-92A401DED5B8}">
      <dgm:prSet/>
      <dgm:spPr/>
      <dgm:t>
        <a:bodyPr/>
        <a:lstStyle/>
        <a:p>
          <a:endParaRPr lang="en-US"/>
        </a:p>
      </dgm:t>
    </dgm:pt>
    <dgm:pt modelId="{2FFA0F42-AE95-46EF-893E-87B1DB670E37}" type="sibTrans" cxnId="{F987C3C4-0FBC-49DD-8940-92A401DED5B8}">
      <dgm:prSet/>
      <dgm:spPr/>
      <dgm:t>
        <a:bodyPr/>
        <a:lstStyle/>
        <a:p>
          <a:endParaRPr lang="en-US"/>
        </a:p>
      </dgm:t>
    </dgm:pt>
    <dgm:pt modelId="{E9F87706-5C37-4EFE-AF5A-D65495F41B42}">
      <dgm:prSet/>
      <dgm:spPr/>
      <dgm:t>
        <a:bodyPr/>
        <a:lstStyle/>
        <a:p>
          <a:pPr>
            <a:lnSpc>
              <a:spcPct val="100000"/>
            </a:lnSpc>
          </a:pPr>
          <a:r>
            <a:rPr lang="en-GB"/>
            <a:t>Before After Model</a:t>
          </a:r>
          <a:endParaRPr lang="en-US"/>
        </a:p>
      </dgm:t>
    </dgm:pt>
    <dgm:pt modelId="{812F0861-F7FB-460A-B131-F08B6D605BC5}" type="parTrans" cxnId="{927DB715-6C28-4AA1-BCC4-DF16458888FE}">
      <dgm:prSet/>
      <dgm:spPr/>
      <dgm:t>
        <a:bodyPr/>
        <a:lstStyle/>
        <a:p>
          <a:endParaRPr lang="en-US"/>
        </a:p>
      </dgm:t>
    </dgm:pt>
    <dgm:pt modelId="{D28E3835-25FB-4547-8186-785FB938E19D}" type="sibTrans" cxnId="{927DB715-6C28-4AA1-BCC4-DF16458888FE}">
      <dgm:prSet/>
      <dgm:spPr/>
      <dgm:t>
        <a:bodyPr/>
        <a:lstStyle/>
        <a:p>
          <a:endParaRPr lang="en-US"/>
        </a:p>
      </dgm:t>
    </dgm:pt>
    <dgm:pt modelId="{FABEB4F9-2E10-4694-B08D-82E15543E7A0}" type="pres">
      <dgm:prSet presAssocID="{A97929D2-E05B-4746-963A-B2491F15B7C8}" presName="root" presStyleCnt="0">
        <dgm:presLayoutVars>
          <dgm:dir/>
          <dgm:resizeHandles val="exact"/>
        </dgm:presLayoutVars>
      </dgm:prSet>
      <dgm:spPr/>
    </dgm:pt>
    <dgm:pt modelId="{2B5E87F8-2836-42D0-926A-1A53FB823372}" type="pres">
      <dgm:prSet presAssocID="{4424EDF3-A907-4C96-B806-BC54E66C1221}" presName="compNode" presStyleCnt="0"/>
      <dgm:spPr/>
    </dgm:pt>
    <dgm:pt modelId="{C3E878CA-D265-4100-9673-9400907222D4}" type="pres">
      <dgm:prSet presAssocID="{4424EDF3-A907-4C96-B806-BC54E66C1221}" presName="bgRect" presStyleLbl="bgShp" presStyleIdx="0" presStyleCnt="3"/>
      <dgm:spPr/>
    </dgm:pt>
    <dgm:pt modelId="{30C4EFF0-9C68-4452-A9F6-F1D4B2961B26}" type="pres">
      <dgm:prSet presAssocID="{4424EDF3-A907-4C96-B806-BC54E66C1221}"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ead with Gears"/>
        </a:ext>
      </dgm:extLst>
    </dgm:pt>
    <dgm:pt modelId="{05F84E48-5C82-48D6-A22F-39935623D28D}" type="pres">
      <dgm:prSet presAssocID="{4424EDF3-A907-4C96-B806-BC54E66C1221}" presName="spaceRect" presStyleCnt="0"/>
      <dgm:spPr/>
    </dgm:pt>
    <dgm:pt modelId="{69B1978C-30DD-446A-ADA6-DB7BFDE1FD59}" type="pres">
      <dgm:prSet presAssocID="{4424EDF3-A907-4C96-B806-BC54E66C1221}" presName="parTx" presStyleLbl="revTx" presStyleIdx="0" presStyleCnt="3">
        <dgm:presLayoutVars>
          <dgm:chMax val="0"/>
          <dgm:chPref val="0"/>
        </dgm:presLayoutVars>
      </dgm:prSet>
      <dgm:spPr/>
    </dgm:pt>
    <dgm:pt modelId="{FABB8499-BD44-423C-BF40-959BAE01CE9F}" type="pres">
      <dgm:prSet presAssocID="{F6A15FB5-B8D6-4863-A4D7-2EC591859836}" presName="sibTrans" presStyleCnt="0"/>
      <dgm:spPr/>
    </dgm:pt>
    <dgm:pt modelId="{5F1E2D4F-EF71-4FB2-BAD8-567D031459C2}" type="pres">
      <dgm:prSet presAssocID="{F779C423-A416-477E-B00A-4330069D5188}" presName="compNode" presStyleCnt="0"/>
      <dgm:spPr/>
    </dgm:pt>
    <dgm:pt modelId="{AE04FEDA-99F6-4AC4-BEAC-D007FF532755}" type="pres">
      <dgm:prSet presAssocID="{F779C423-A416-477E-B00A-4330069D5188}" presName="bgRect" presStyleLbl="bgShp" presStyleIdx="1" presStyleCnt="3"/>
      <dgm:spPr/>
    </dgm:pt>
    <dgm:pt modelId="{D8BD2673-E236-4CCA-88CE-626399D5D945}" type="pres">
      <dgm:prSet presAssocID="{F779C423-A416-477E-B00A-4330069D5188}"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mark"/>
        </a:ext>
      </dgm:extLst>
    </dgm:pt>
    <dgm:pt modelId="{D9DFA546-F49C-4436-AFA2-82764317F79C}" type="pres">
      <dgm:prSet presAssocID="{F779C423-A416-477E-B00A-4330069D5188}" presName="spaceRect" presStyleCnt="0"/>
      <dgm:spPr/>
    </dgm:pt>
    <dgm:pt modelId="{175EE0DF-AC49-43E6-B0D2-5497AD2B15A5}" type="pres">
      <dgm:prSet presAssocID="{F779C423-A416-477E-B00A-4330069D5188}" presName="parTx" presStyleLbl="revTx" presStyleIdx="1" presStyleCnt="3">
        <dgm:presLayoutVars>
          <dgm:chMax val="0"/>
          <dgm:chPref val="0"/>
        </dgm:presLayoutVars>
      </dgm:prSet>
      <dgm:spPr/>
    </dgm:pt>
    <dgm:pt modelId="{FA8DDA30-B3B5-4E83-AC8C-A9D8BC0FA002}" type="pres">
      <dgm:prSet presAssocID="{2FFA0F42-AE95-46EF-893E-87B1DB670E37}" presName="sibTrans" presStyleCnt="0"/>
      <dgm:spPr/>
    </dgm:pt>
    <dgm:pt modelId="{DE615E17-F02E-4F84-84FD-0C850F3852D2}" type="pres">
      <dgm:prSet presAssocID="{E9F87706-5C37-4EFE-AF5A-D65495F41B42}" presName="compNode" presStyleCnt="0"/>
      <dgm:spPr/>
    </dgm:pt>
    <dgm:pt modelId="{2DBF24E5-6130-4463-A5C2-E7FD3E6A38A3}" type="pres">
      <dgm:prSet presAssocID="{E9F87706-5C37-4EFE-AF5A-D65495F41B42}" presName="bgRect" presStyleLbl="bgShp" presStyleIdx="2" presStyleCnt="3"/>
      <dgm:spPr/>
    </dgm:pt>
    <dgm:pt modelId="{71893C62-E093-45A9-9BE4-1D0ED5253AB8}" type="pres">
      <dgm:prSet presAssocID="{E9F87706-5C37-4EFE-AF5A-D65495F41B42}"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Rat"/>
        </a:ext>
      </dgm:extLst>
    </dgm:pt>
    <dgm:pt modelId="{2DB909BD-A52B-4370-985E-C683EA855C69}" type="pres">
      <dgm:prSet presAssocID="{E9F87706-5C37-4EFE-AF5A-D65495F41B42}" presName="spaceRect" presStyleCnt="0"/>
      <dgm:spPr/>
    </dgm:pt>
    <dgm:pt modelId="{B6833465-8752-43AB-AED6-AC41EFB3EF69}" type="pres">
      <dgm:prSet presAssocID="{E9F87706-5C37-4EFE-AF5A-D65495F41B42}" presName="parTx" presStyleLbl="revTx" presStyleIdx="2" presStyleCnt="3">
        <dgm:presLayoutVars>
          <dgm:chMax val="0"/>
          <dgm:chPref val="0"/>
        </dgm:presLayoutVars>
      </dgm:prSet>
      <dgm:spPr/>
    </dgm:pt>
  </dgm:ptLst>
  <dgm:cxnLst>
    <dgm:cxn modelId="{927DB715-6C28-4AA1-BCC4-DF16458888FE}" srcId="{A97929D2-E05B-4746-963A-B2491F15B7C8}" destId="{E9F87706-5C37-4EFE-AF5A-D65495F41B42}" srcOrd="2" destOrd="0" parTransId="{812F0861-F7FB-460A-B131-F08B6D605BC5}" sibTransId="{D28E3835-25FB-4547-8186-785FB938E19D}"/>
    <dgm:cxn modelId="{C2078421-7DFE-4011-8C3E-7752B932D5F1}" srcId="{A97929D2-E05B-4746-963A-B2491F15B7C8}" destId="{4424EDF3-A907-4C96-B806-BC54E66C1221}" srcOrd="0" destOrd="0" parTransId="{A232E82A-BAF9-4D64-BF1F-D2EF1B7C3F9D}" sibTransId="{F6A15FB5-B8D6-4863-A4D7-2EC591859836}"/>
    <dgm:cxn modelId="{1DE82134-A8C5-4BC9-B337-6F472C05C003}" type="presOf" srcId="{A97929D2-E05B-4746-963A-B2491F15B7C8}" destId="{FABEB4F9-2E10-4694-B08D-82E15543E7A0}" srcOrd="0" destOrd="0" presId="urn:microsoft.com/office/officeart/2018/2/layout/IconVerticalSolidList"/>
    <dgm:cxn modelId="{B87182A1-75B2-4C0C-B9DC-CCDC79E1F7DF}" type="presOf" srcId="{4424EDF3-A907-4C96-B806-BC54E66C1221}" destId="{69B1978C-30DD-446A-ADA6-DB7BFDE1FD59}" srcOrd="0" destOrd="0" presId="urn:microsoft.com/office/officeart/2018/2/layout/IconVerticalSolidList"/>
    <dgm:cxn modelId="{E1C101AA-B951-4651-8409-FEA8F3577CC3}" type="presOf" srcId="{E9F87706-5C37-4EFE-AF5A-D65495F41B42}" destId="{B6833465-8752-43AB-AED6-AC41EFB3EF69}" srcOrd="0" destOrd="0" presId="urn:microsoft.com/office/officeart/2018/2/layout/IconVerticalSolidList"/>
    <dgm:cxn modelId="{F987C3C4-0FBC-49DD-8940-92A401DED5B8}" srcId="{A97929D2-E05B-4746-963A-B2491F15B7C8}" destId="{F779C423-A416-477E-B00A-4330069D5188}" srcOrd="1" destOrd="0" parTransId="{F3910B9A-37F9-4486-87FE-2EA680DCA830}" sibTransId="{2FFA0F42-AE95-46EF-893E-87B1DB670E37}"/>
    <dgm:cxn modelId="{2B344AC7-5D21-497D-87B6-4751C4F0CE6B}" type="presOf" srcId="{F779C423-A416-477E-B00A-4330069D5188}" destId="{175EE0DF-AC49-43E6-B0D2-5497AD2B15A5}" srcOrd="0" destOrd="0" presId="urn:microsoft.com/office/officeart/2018/2/layout/IconVerticalSolidList"/>
    <dgm:cxn modelId="{08454AD8-8A7A-45E5-9CC2-07DB22915CD3}" type="presParOf" srcId="{FABEB4F9-2E10-4694-B08D-82E15543E7A0}" destId="{2B5E87F8-2836-42D0-926A-1A53FB823372}" srcOrd="0" destOrd="0" presId="urn:microsoft.com/office/officeart/2018/2/layout/IconVerticalSolidList"/>
    <dgm:cxn modelId="{8B89CB5A-4F75-411D-9908-13E7D6103B95}" type="presParOf" srcId="{2B5E87F8-2836-42D0-926A-1A53FB823372}" destId="{C3E878CA-D265-4100-9673-9400907222D4}" srcOrd="0" destOrd="0" presId="urn:microsoft.com/office/officeart/2018/2/layout/IconVerticalSolidList"/>
    <dgm:cxn modelId="{DD91408D-12F0-4C34-96D8-EB352013DDB7}" type="presParOf" srcId="{2B5E87F8-2836-42D0-926A-1A53FB823372}" destId="{30C4EFF0-9C68-4452-A9F6-F1D4B2961B26}" srcOrd="1" destOrd="0" presId="urn:microsoft.com/office/officeart/2018/2/layout/IconVerticalSolidList"/>
    <dgm:cxn modelId="{128289D8-CD94-4057-8AB3-5FEC9A6E70F2}" type="presParOf" srcId="{2B5E87F8-2836-42D0-926A-1A53FB823372}" destId="{05F84E48-5C82-48D6-A22F-39935623D28D}" srcOrd="2" destOrd="0" presId="urn:microsoft.com/office/officeart/2018/2/layout/IconVerticalSolidList"/>
    <dgm:cxn modelId="{A2664E39-CA99-4E8E-A86B-60A1628C6283}" type="presParOf" srcId="{2B5E87F8-2836-42D0-926A-1A53FB823372}" destId="{69B1978C-30DD-446A-ADA6-DB7BFDE1FD59}" srcOrd="3" destOrd="0" presId="urn:microsoft.com/office/officeart/2018/2/layout/IconVerticalSolidList"/>
    <dgm:cxn modelId="{919D4148-0A47-4852-B356-3DA5D5E5B57A}" type="presParOf" srcId="{FABEB4F9-2E10-4694-B08D-82E15543E7A0}" destId="{FABB8499-BD44-423C-BF40-959BAE01CE9F}" srcOrd="1" destOrd="0" presId="urn:microsoft.com/office/officeart/2018/2/layout/IconVerticalSolidList"/>
    <dgm:cxn modelId="{407C61B7-A39B-47DF-9C90-F838001E652D}" type="presParOf" srcId="{FABEB4F9-2E10-4694-B08D-82E15543E7A0}" destId="{5F1E2D4F-EF71-4FB2-BAD8-567D031459C2}" srcOrd="2" destOrd="0" presId="urn:microsoft.com/office/officeart/2018/2/layout/IconVerticalSolidList"/>
    <dgm:cxn modelId="{0A1C361E-A81D-4770-B29A-AC35FCC41DE8}" type="presParOf" srcId="{5F1E2D4F-EF71-4FB2-BAD8-567D031459C2}" destId="{AE04FEDA-99F6-4AC4-BEAC-D007FF532755}" srcOrd="0" destOrd="0" presId="urn:microsoft.com/office/officeart/2018/2/layout/IconVerticalSolidList"/>
    <dgm:cxn modelId="{FDE6E761-1A48-4F7F-9C77-BABC627AACD5}" type="presParOf" srcId="{5F1E2D4F-EF71-4FB2-BAD8-567D031459C2}" destId="{D8BD2673-E236-4CCA-88CE-626399D5D945}" srcOrd="1" destOrd="0" presId="urn:microsoft.com/office/officeart/2018/2/layout/IconVerticalSolidList"/>
    <dgm:cxn modelId="{DE386C0F-774E-4D1A-B79C-02495F53E82D}" type="presParOf" srcId="{5F1E2D4F-EF71-4FB2-BAD8-567D031459C2}" destId="{D9DFA546-F49C-4436-AFA2-82764317F79C}" srcOrd="2" destOrd="0" presId="urn:microsoft.com/office/officeart/2018/2/layout/IconVerticalSolidList"/>
    <dgm:cxn modelId="{71C5A34C-9D4C-4A1D-A61C-8BAB0848369D}" type="presParOf" srcId="{5F1E2D4F-EF71-4FB2-BAD8-567D031459C2}" destId="{175EE0DF-AC49-43E6-B0D2-5497AD2B15A5}" srcOrd="3" destOrd="0" presId="urn:microsoft.com/office/officeart/2018/2/layout/IconVerticalSolidList"/>
    <dgm:cxn modelId="{2BEEC537-D0A7-4E52-914E-B8CFDD184C5D}" type="presParOf" srcId="{FABEB4F9-2E10-4694-B08D-82E15543E7A0}" destId="{FA8DDA30-B3B5-4E83-AC8C-A9D8BC0FA002}" srcOrd="3" destOrd="0" presId="urn:microsoft.com/office/officeart/2018/2/layout/IconVerticalSolidList"/>
    <dgm:cxn modelId="{4D1F0379-4D91-46EB-AA77-4F95C22FC32B}" type="presParOf" srcId="{FABEB4F9-2E10-4694-B08D-82E15543E7A0}" destId="{DE615E17-F02E-4F84-84FD-0C850F3852D2}" srcOrd="4" destOrd="0" presId="urn:microsoft.com/office/officeart/2018/2/layout/IconVerticalSolidList"/>
    <dgm:cxn modelId="{1E0B8B22-184E-4691-9DC0-FC9C5160B5D8}" type="presParOf" srcId="{DE615E17-F02E-4F84-84FD-0C850F3852D2}" destId="{2DBF24E5-6130-4463-A5C2-E7FD3E6A38A3}" srcOrd="0" destOrd="0" presId="urn:microsoft.com/office/officeart/2018/2/layout/IconVerticalSolidList"/>
    <dgm:cxn modelId="{6D39BFBF-D342-4EA9-A713-3BEC323BDE62}" type="presParOf" srcId="{DE615E17-F02E-4F84-84FD-0C850F3852D2}" destId="{71893C62-E093-45A9-9BE4-1D0ED5253AB8}" srcOrd="1" destOrd="0" presId="urn:microsoft.com/office/officeart/2018/2/layout/IconVerticalSolidList"/>
    <dgm:cxn modelId="{B19B7FBD-13A6-468A-8403-26AC52BC80BA}" type="presParOf" srcId="{DE615E17-F02E-4F84-84FD-0C850F3852D2}" destId="{2DB909BD-A52B-4370-985E-C683EA855C69}" srcOrd="2" destOrd="0" presId="urn:microsoft.com/office/officeart/2018/2/layout/IconVerticalSolidList"/>
    <dgm:cxn modelId="{C53C4829-49A9-48B6-918D-47E6FE0D4AEB}" type="presParOf" srcId="{DE615E17-F02E-4F84-84FD-0C850F3852D2}" destId="{B6833465-8752-43AB-AED6-AC41EFB3EF69}"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CB10CCD-4855-493E-9D1F-846D98334C0D}"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5387F700-9516-4047-BE41-5E63202DCBCB}">
      <dgm:prSet/>
      <dgm:spPr/>
      <dgm:t>
        <a:bodyPr/>
        <a:lstStyle/>
        <a:p>
          <a:r>
            <a:rPr lang="en-GB" dirty="0"/>
            <a:t>Aaron has three times as much money as Beth. Together, they have $120. </a:t>
          </a:r>
          <a:endParaRPr lang="en-US" dirty="0"/>
        </a:p>
      </dgm:t>
    </dgm:pt>
    <dgm:pt modelId="{E6912656-D2E7-428B-8696-AA8FFA3BCCED}" type="parTrans" cxnId="{8161CF0D-B04D-4319-BDAF-BEF9D198494B}">
      <dgm:prSet/>
      <dgm:spPr/>
      <dgm:t>
        <a:bodyPr/>
        <a:lstStyle/>
        <a:p>
          <a:endParaRPr lang="en-US"/>
        </a:p>
      </dgm:t>
    </dgm:pt>
    <dgm:pt modelId="{B936B7B5-7D2A-4F83-B3EF-C5BC86BDA201}" type="sibTrans" cxnId="{8161CF0D-B04D-4319-BDAF-BEF9D198494B}">
      <dgm:prSet/>
      <dgm:spPr/>
      <dgm:t>
        <a:bodyPr/>
        <a:lstStyle/>
        <a:p>
          <a:endParaRPr lang="en-US"/>
        </a:p>
      </dgm:t>
    </dgm:pt>
    <dgm:pt modelId="{728774CF-E7B3-462B-946D-11D5BC38E9EE}">
      <dgm:prSet/>
      <dgm:spPr/>
      <dgm:t>
        <a:bodyPr/>
        <a:lstStyle/>
        <a:p>
          <a:r>
            <a:rPr lang="en-GB"/>
            <a:t>How much do they each have?</a:t>
          </a:r>
          <a:endParaRPr lang="en-US"/>
        </a:p>
      </dgm:t>
    </dgm:pt>
    <dgm:pt modelId="{B6948B67-E394-465C-B739-66FF22DCAFF2}" type="parTrans" cxnId="{D2DBD411-A85B-458B-8F8A-E3AF43122AC2}">
      <dgm:prSet/>
      <dgm:spPr/>
      <dgm:t>
        <a:bodyPr/>
        <a:lstStyle/>
        <a:p>
          <a:endParaRPr lang="en-US"/>
        </a:p>
      </dgm:t>
    </dgm:pt>
    <dgm:pt modelId="{1CCD56C4-D8FC-487E-8476-C226C88DD393}" type="sibTrans" cxnId="{D2DBD411-A85B-458B-8F8A-E3AF43122AC2}">
      <dgm:prSet/>
      <dgm:spPr/>
      <dgm:t>
        <a:bodyPr/>
        <a:lstStyle/>
        <a:p>
          <a:endParaRPr lang="en-US"/>
        </a:p>
      </dgm:t>
    </dgm:pt>
    <dgm:pt modelId="{B3C4744F-A150-445D-8A95-337A15E1A993}" type="pres">
      <dgm:prSet presAssocID="{5CB10CCD-4855-493E-9D1F-846D98334C0D}" presName="linear" presStyleCnt="0">
        <dgm:presLayoutVars>
          <dgm:animLvl val="lvl"/>
          <dgm:resizeHandles val="exact"/>
        </dgm:presLayoutVars>
      </dgm:prSet>
      <dgm:spPr/>
    </dgm:pt>
    <dgm:pt modelId="{29757BF9-8345-4C49-83C6-CBCEFBD2520D}" type="pres">
      <dgm:prSet presAssocID="{5387F700-9516-4047-BE41-5E63202DCBCB}" presName="parentText" presStyleLbl="node1" presStyleIdx="0" presStyleCnt="2">
        <dgm:presLayoutVars>
          <dgm:chMax val="0"/>
          <dgm:bulletEnabled val="1"/>
        </dgm:presLayoutVars>
      </dgm:prSet>
      <dgm:spPr/>
    </dgm:pt>
    <dgm:pt modelId="{80D84E3B-7743-4D36-8A8E-295E13F5276E}" type="pres">
      <dgm:prSet presAssocID="{B936B7B5-7D2A-4F83-B3EF-C5BC86BDA201}" presName="spacer" presStyleCnt="0"/>
      <dgm:spPr/>
    </dgm:pt>
    <dgm:pt modelId="{55F662E3-5819-4078-AF47-AA0B5A35A111}" type="pres">
      <dgm:prSet presAssocID="{728774CF-E7B3-462B-946D-11D5BC38E9EE}" presName="parentText" presStyleLbl="node1" presStyleIdx="1" presStyleCnt="2">
        <dgm:presLayoutVars>
          <dgm:chMax val="0"/>
          <dgm:bulletEnabled val="1"/>
        </dgm:presLayoutVars>
      </dgm:prSet>
      <dgm:spPr/>
    </dgm:pt>
  </dgm:ptLst>
  <dgm:cxnLst>
    <dgm:cxn modelId="{8161CF0D-B04D-4319-BDAF-BEF9D198494B}" srcId="{5CB10CCD-4855-493E-9D1F-846D98334C0D}" destId="{5387F700-9516-4047-BE41-5E63202DCBCB}" srcOrd="0" destOrd="0" parTransId="{E6912656-D2E7-428B-8696-AA8FFA3BCCED}" sibTransId="{B936B7B5-7D2A-4F83-B3EF-C5BC86BDA201}"/>
    <dgm:cxn modelId="{D2DBD411-A85B-458B-8F8A-E3AF43122AC2}" srcId="{5CB10CCD-4855-493E-9D1F-846D98334C0D}" destId="{728774CF-E7B3-462B-946D-11D5BC38E9EE}" srcOrd="1" destOrd="0" parTransId="{B6948B67-E394-465C-B739-66FF22DCAFF2}" sibTransId="{1CCD56C4-D8FC-487E-8476-C226C88DD393}"/>
    <dgm:cxn modelId="{02248F94-DD33-4A36-969B-5646E9FA5483}" type="presOf" srcId="{5387F700-9516-4047-BE41-5E63202DCBCB}" destId="{29757BF9-8345-4C49-83C6-CBCEFBD2520D}" srcOrd="0" destOrd="0" presId="urn:microsoft.com/office/officeart/2005/8/layout/vList2"/>
    <dgm:cxn modelId="{CDBD43C3-C9FE-434B-BF7F-10A85139C951}" type="presOf" srcId="{5CB10CCD-4855-493E-9D1F-846D98334C0D}" destId="{B3C4744F-A150-445D-8A95-337A15E1A993}" srcOrd="0" destOrd="0" presId="urn:microsoft.com/office/officeart/2005/8/layout/vList2"/>
    <dgm:cxn modelId="{984E54E1-A015-413D-816D-F41CB1D8911A}" type="presOf" srcId="{728774CF-E7B3-462B-946D-11D5BC38E9EE}" destId="{55F662E3-5819-4078-AF47-AA0B5A35A111}" srcOrd="0" destOrd="0" presId="urn:microsoft.com/office/officeart/2005/8/layout/vList2"/>
    <dgm:cxn modelId="{127E401C-2B5A-4FEC-910B-191A73414CC5}" type="presParOf" srcId="{B3C4744F-A150-445D-8A95-337A15E1A993}" destId="{29757BF9-8345-4C49-83C6-CBCEFBD2520D}" srcOrd="0" destOrd="0" presId="urn:microsoft.com/office/officeart/2005/8/layout/vList2"/>
    <dgm:cxn modelId="{6B7F3DAC-486C-46D1-8688-DE025C848DA7}" type="presParOf" srcId="{B3C4744F-A150-445D-8A95-337A15E1A993}" destId="{80D84E3B-7743-4D36-8A8E-295E13F5276E}" srcOrd="1" destOrd="0" presId="urn:microsoft.com/office/officeart/2005/8/layout/vList2"/>
    <dgm:cxn modelId="{78D5436D-B744-47E3-8FB2-3910AA108771}" type="presParOf" srcId="{B3C4744F-A150-445D-8A95-337A15E1A993}" destId="{55F662E3-5819-4078-AF47-AA0B5A35A111}"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3958184-BE70-48CE-802D-03934E27A9FC}" type="doc">
      <dgm:prSet loTypeId="urn:microsoft.com/office/officeart/2008/layout/LinedList" loCatId="list" qsTypeId="urn:microsoft.com/office/officeart/2005/8/quickstyle/simple2" qsCatId="simple" csTypeId="urn:microsoft.com/office/officeart/2005/8/colors/colorful2" csCatId="colorful" phldr="1"/>
      <dgm:spPr/>
      <dgm:t>
        <a:bodyPr/>
        <a:lstStyle/>
        <a:p>
          <a:endParaRPr lang="en-US"/>
        </a:p>
      </dgm:t>
    </dgm:pt>
    <dgm:pt modelId="{D87953CA-C278-401C-A0CD-5A1245AF265D}">
      <dgm:prSet/>
      <dgm:spPr/>
      <dgm:t>
        <a:bodyPr/>
        <a:lstStyle/>
        <a:p>
          <a:r>
            <a:rPr lang="en-GB" dirty="0"/>
            <a:t>Zack spent 1/5 of his savings on a gift and ½ of the remainder on a book. The book cost $12.</a:t>
          </a:r>
          <a:endParaRPr lang="en-US" dirty="0"/>
        </a:p>
      </dgm:t>
    </dgm:pt>
    <dgm:pt modelId="{70161ECC-75B1-40BC-BFF8-CAB24829FBEE}" type="parTrans" cxnId="{A85CB6B5-C208-4D00-9BB3-1F547704C482}">
      <dgm:prSet/>
      <dgm:spPr/>
      <dgm:t>
        <a:bodyPr/>
        <a:lstStyle/>
        <a:p>
          <a:endParaRPr lang="en-US"/>
        </a:p>
      </dgm:t>
    </dgm:pt>
    <dgm:pt modelId="{15BCCFC8-23B1-40D9-A2E0-0079F09F2990}" type="sibTrans" cxnId="{A85CB6B5-C208-4D00-9BB3-1F547704C482}">
      <dgm:prSet/>
      <dgm:spPr/>
      <dgm:t>
        <a:bodyPr/>
        <a:lstStyle/>
        <a:p>
          <a:endParaRPr lang="en-US"/>
        </a:p>
      </dgm:t>
    </dgm:pt>
    <dgm:pt modelId="{B447AC05-B47E-4338-B503-BF89760219FA}">
      <dgm:prSet/>
      <dgm:spPr/>
      <dgm:t>
        <a:bodyPr/>
        <a:lstStyle/>
        <a:p>
          <a:r>
            <a:rPr lang="en-GB"/>
            <a:t>How much were Zack’s savings?</a:t>
          </a:r>
          <a:endParaRPr lang="en-US"/>
        </a:p>
      </dgm:t>
    </dgm:pt>
    <dgm:pt modelId="{17C5FEA8-0AF9-451F-9815-32DC430B4250}" type="parTrans" cxnId="{CB858045-BB19-4921-8EBF-19CA421484C9}">
      <dgm:prSet/>
      <dgm:spPr/>
      <dgm:t>
        <a:bodyPr/>
        <a:lstStyle/>
        <a:p>
          <a:endParaRPr lang="en-US"/>
        </a:p>
      </dgm:t>
    </dgm:pt>
    <dgm:pt modelId="{6F3B9DB0-8D2E-472E-A967-C520077F4A96}" type="sibTrans" cxnId="{CB858045-BB19-4921-8EBF-19CA421484C9}">
      <dgm:prSet/>
      <dgm:spPr/>
      <dgm:t>
        <a:bodyPr/>
        <a:lstStyle/>
        <a:p>
          <a:endParaRPr lang="en-US"/>
        </a:p>
      </dgm:t>
    </dgm:pt>
    <dgm:pt modelId="{AB22EEF6-C7ED-4E8B-9DC1-F19491267114}" type="pres">
      <dgm:prSet presAssocID="{F3958184-BE70-48CE-802D-03934E27A9FC}" presName="vert0" presStyleCnt="0">
        <dgm:presLayoutVars>
          <dgm:dir/>
          <dgm:animOne val="branch"/>
          <dgm:animLvl val="lvl"/>
        </dgm:presLayoutVars>
      </dgm:prSet>
      <dgm:spPr/>
    </dgm:pt>
    <dgm:pt modelId="{684FA101-FBF5-4AD7-B1A1-D0D957DE0CCC}" type="pres">
      <dgm:prSet presAssocID="{D87953CA-C278-401C-A0CD-5A1245AF265D}" presName="thickLine" presStyleLbl="alignNode1" presStyleIdx="0" presStyleCnt="2"/>
      <dgm:spPr/>
    </dgm:pt>
    <dgm:pt modelId="{28C9D8B1-CFE4-4C60-AD12-6191A04F68C4}" type="pres">
      <dgm:prSet presAssocID="{D87953CA-C278-401C-A0CD-5A1245AF265D}" presName="horz1" presStyleCnt="0"/>
      <dgm:spPr/>
    </dgm:pt>
    <dgm:pt modelId="{DF951D8C-DE22-475A-B9FA-FE433236E743}" type="pres">
      <dgm:prSet presAssocID="{D87953CA-C278-401C-A0CD-5A1245AF265D}" presName="tx1" presStyleLbl="revTx" presStyleIdx="0" presStyleCnt="2"/>
      <dgm:spPr/>
    </dgm:pt>
    <dgm:pt modelId="{CAB9567D-F809-4BFC-B014-27B0E5BE0FBF}" type="pres">
      <dgm:prSet presAssocID="{D87953CA-C278-401C-A0CD-5A1245AF265D}" presName="vert1" presStyleCnt="0"/>
      <dgm:spPr/>
    </dgm:pt>
    <dgm:pt modelId="{853B0D0D-B555-468D-A9C4-9ADFCE906AF1}" type="pres">
      <dgm:prSet presAssocID="{B447AC05-B47E-4338-B503-BF89760219FA}" presName="thickLine" presStyleLbl="alignNode1" presStyleIdx="1" presStyleCnt="2"/>
      <dgm:spPr/>
    </dgm:pt>
    <dgm:pt modelId="{529EC887-D128-48B8-BD6E-F51142B70CCE}" type="pres">
      <dgm:prSet presAssocID="{B447AC05-B47E-4338-B503-BF89760219FA}" presName="horz1" presStyleCnt="0"/>
      <dgm:spPr/>
    </dgm:pt>
    <dgm:pt modelId="{3EA132AD-744F-43DD-A6B5-58783415D4E3}" type="pres">
      <dgm:prSet presAssocID="{B447AC05-B47E-4338-B503-BF89760219FA}" presName="tx1" presStyleLbl="revTx" presStyleIdx="1" presStyleCnt="2"/>
      <dgm:spPr/>
    </dgm:pt>
    <dgm:pt modelId="{9A218B7D-EE62-4BF6-8F56-8A880152B02D}" type="pres">
      <dgm:prSet presAssocID="{B447AC05-B47E-4338-B503-BF89760219FA}" presName="vert1" presStyleCnt="0"/>
      <dgm:spPr/>
    </dgm:pt>
  </dgm:ptLst>
  <dgm:cxnLst>
    <dgm:cxn modelId="{BD17212B-FEEF-4E61-B6A8-5AF05D972580}" type="presOf" srcId="{B447AC05-B47E-4338-B503-BF89760219FA}" destId="{3EA132AD-744F-43DD-A6B5-58783415D4E3}" srcOrd="0" destOrd="0" presId="urn:microsoft.com/office/officeart/2008/layout/LinedList"/>
    <dgm:cxn modelId="{CB858045-BB19-4921-8EBF-19CA421484C9}" srcId="{F3958184-BE70-48CE-802D-03934E27A9FC}" destId="{B447AC05-B47E-4338-B503-BF89760219FA}" srcOrd="1" destOrd="0" parTransId="{17C5FEA8-0AF9-451F-9815-32DC430B4250}" sibTransId="{6F3B9DB0-8D2E-472E-A967-C520077F4A96}"/>
    <dgm:cxn modelId="{3EDDC879-CDD9-4689-8EA2-B78F921F4BFB}" type="presOf" srcId="{F3958184-BE70-48CE-802D-03934E27A9FC}" destId="{AB22EEF6-C7ED-4E8B-9DC1-F19491267114}" srcOrd="0" destOrd="0" presId="urn:microsoft.com/office/officeart/2008/layout/LinedList"/>
    <dgm:cxn modelId="{D29BECAC-26C1-4DD0-A373-3834192EE982}" type="presOf" srcId="{D87953CA-C278-401C-A0CD-5A1245AF265D}" destId="{DF951D8C-DE22-475A-B9FA-FE433236E743}" srcOrd="0" destOrd="0" presId="urn:microsoft.com/office/officeart/2008/layout/LinedList"/>
    <dgm:cxn modelId="{A85CB6B5-C208-4D00-9BB3-1F547704C482}" srcId="{F3958184-BE70-48CE-802D-03934E27A9FC}" destId="{D87953CA-C278-401C-A0CD-5A1245AF265D}" srcOrd="0" destOrd="0" parTransId="{70161ECC-75B1-40BC-BFF8-CAB24829FBEE}" sibTransId="{15BCCFC8-23B1-40D9-A2E0-0079F09F2990}"/>
    <dgm:cxn modelId="{188DC8B8-ECCF-44C8-B7CA-D790229354EE}" type="presParOf" srcId="{AB22EEF6-C7ED-4E8B-9DC1-F19491267114}" destId="{684FA101-FBF5-4AD7-B1A1-D0D957DE0CCC}" srcOrd="0" destOrd="0" presId="urn:microsoft.com/office/officeart/2008/layout/LinedList"/>
    <dgm:cxn modelId="{7646EA13-752F-469A-8E38-55119DB85BB3}" type="presParOf" srcId="{AB22EEF6-C7ED-4E8B-9DC1-F19491267114}" destId="{28C9D8B1-CFE4-4C60-AD12-6191A04F68C4}" srcOrd="1" destOrd="0" presId="urn:microsoft.com/office/officeart/2008/layout/LinedList"/>
    <dgm:cxn modelId="{565712F9-5770-4530-BFDF-EDE2997B9B1F}" type="presParOf" srcId="{28C9D8B1-CFE4-4C60-AD12-6191A04F68C4}" destId="{DF951D8C-DE22-475A-B9FA-FE433236E743}" srcOrd="0" destOrd="0" presId="urn:microsoft.com/office/officeart/2008/layout/LinedList"/>
    <dgm:cxn modelId="{DF44E7CC-48EF-45D2-AB05-097EAA0660B1}" type="presParOf" srcId="{28C9D8B1-CFE4-4C60-AD12-6191A04F68C4}" destId="{CAB9567D-F809-4BFC-B014-27B0E5BE0FBF}" srcOrd="1" destOrd="0" presId="urn:microsoft.com/office/officeart/2008/layout/LinedList"/>
    <dgm:cxn modelId="{CF455714-4407-4EF5-B8FB-5BFA0F5FDE31}" type="presParOf" srcId="{AB22EEF6-C7ED-4E8B-9DC1-F19491267114}" destId="{853B0D0D-B555-468D-A9C4-9ADFCE906AF1}" srcOrd="2" destOrd="0" presId="urn:microsoft.com/office/officeart/2008/layout/LinedList"/>
    <dgm:cxn modelId="{75CAE693-6ED0-45D9-B3C9-51D33E193702}" type="presParOf" srcId="{AB22EEF6-C7ED-4E8B-9DC1-F19491267114}" destId="{529EC887-D128-48B8-BD6E-F51142B70CCE}" srcOrd="3" destOrd="0" presId="urn:microsoft.com/office/officeart/2008/layout/LinedList"/>
    <dgm:cxn modelId="{44225ED6-07B8-4EBA-AC9A-BC639722E934}" type="presParOf" srcId="{529EC887-D128-48B8-BD6E-F51142B70CCE}" destId="{3EA132AD-744F-43DD-A6B5-58783415D4E3}" srcOrd="0" destOrd="0" presId="urn:microsoft.com/office/officeart/2008/layout/LinedList"/>
    <dgm:cxn modelId="{6F75D8C7-734F-4544-AB0A-87D2D62D97E0}" type="presParOf" srcId="{529EC887-D128-48B8-BD6E-F51142B70CCE}" destId="{9A218B7D-EE62-4BF6-8F56-8A880152B02D}"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CBD71B3-D116-488A-95B9-B74A277A8328}"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473469F3-6E9C-4877-B7C4-ED3911F20D63}">
      <dgm:prSet/>
      <dgm:spPr/>
      <dgm:t>
        <a:bodyPr/>
        <a:lstStyle/>
        <a:p>
          <a:r>
            <a:rPr lang="en-GB"/>
            <a:t>Sam had 5 times as many marbles as Tom. If Sam gives 26 marbles to Tom, the two friends will have exactly the same amount. </a:t>
          </a:r>
          <a:endParaRPr lang="en-US"/>
        </a:p>
      </dgm:t>
    </dgm:pt>
    <dgm:pt modelId="{66793FBA-3F35-42B1-9288-07FAFB5F9852}" type="parTrans" cxnId="{89634095-A8DB-40A9-BADE-E4E9D38449E3}">
      <dgm:prSet/>
      <dgm:spPr/>
      <dgm:t>
        <a:bodyPr/>
        <a:lstStyle/>
        <a:p>
          <a:endParaRPr lang="en-US"/>
        </a:p>
      </dgm:t>
    </dgm:pt>
    <dgm:pt modelId="{AFBB8C35-84FE-4519-AF0F-48573340B30C}" type="sibTrans" cxnId="{89634095-A8DB-40A9-BADE-E4E9D38449E3}">
      <dgm:prSet/>
      <dgm:spPr/>
      <dgm:t>
        <a:bodyPr/>
        <a:lstStyle/>
        <a:p>
          <a:endParaRPr lang="en-US"/>
        </a:p>
      </dgm:t>
    </dgm:pt>
    <dgm:pt modelId="{8FAFF68D-1ECB-403E-90A7-8EF4107BCCC9}">
      <dgm:prSet/>
      <dgm:spPr/>
      <dgm:t>
        <a:bodyPr/>
        <a:lstStyle/>
        <a:p>
          <a:r>
            <a:rPr lang="en-GB"/>
            <a:t>How many marbles do they have altogether?</a:t>
          </a:r>
          <a:endParaRPr lang="en-US"/>
        </a:p>
      </dgm:t>
    </dgm:pt>
    <dgm:pt modelId="{71C2A0C4-A30E-401D-A1FB-DBE99D23C72D}" type="parTrans" cxnId="{5D863715-48E0-4004-83BF-CB7E3588EE10}">
      <dgm:prSet/>
      <dgm:spPr/>
      <dgm:t>
        <a:bodyPr/>
        <a:lstStyle/>
        <a:p>
          <a:endParaRPr lang="en-US"/>
        </a:p>
      </dgm:t>
    </dgm:pt>
    <dgm:pt modelId="{F83A6F52-4EA5-452D-9DE5-90D7E134977F}" type="sibTrans" cxnId="{5D863715-48E0-4004-83BF-CB7E3588EE10}">
      <dgm:prSet/>
      <dgm:spPr/>
      <dgm:t>
        <a:bodyPr/>
        <a:lstStyle/>
        <a:p>
          <a:endParaRPr lang="en-US"/>
        </a:p>
      </dgm:t>
    </dgm:pt>
    <dgm:pt modelId="{BF7FE726-3762-40DC-B079-C06B1C3EABD4}" type="pres">
      <dgm:prSet presAssocID="{ECBD71B3-D116-488A-95B9-B74A277A8328}" presName="linear" presStyleCnt="0">
        <dgm:presLayoutVars>
          <dgm:animLvl val="lvl"/>
          <dgm:resizeHandles val="exact"/>
        </dgm:presLayoutVars>
      </dgm:prSet>
      <dgm:spPr/>
    </dgm:pt>
    <dgm:pt modelId="{4142E6E5-6307-4203-AD5E-2696F7E628B3}" type="pres">
      <dgm:prSet presAssocID="{473469F3-6E9C-4877-B7C4-ED3911F20D63}" presName="parentText" presStyleLbl="node1" presStyleIdx="0" presStyleCnt="2">
        <dgm:presLayoutVars>
          <dgm:chMax val="0"/>
          <dgm:bulletEnabled val="1"/>
        </dgm:presLayoutVars>
      </dgm:prSet>
      <dgm:spPr/>
    </dgm:pt>
    <dgm:pt modelId="{AA838725-69FA-46E2-B57E-7D0190BF1A02}" type="pres">
      <dgm:prSet presAssocID="{AFBB8C35-84FE-4519-AF0F-48573340B30C}" presName="spacer" presStyleCnt="0"/>
      <dgm:spPr/>
    </dgm:pt>
    <dgm:pt modelId="{6AEAE1E7-773A-4EBD-A2FE-F117DDCCF8AE}" type="pres">
      <dgm:prSet presAssocID="{8FAFF68D-1ECB-403E-90A7-8EF4107BCCC9}" presName="parentText" presStyleLbl="node1" presStyleIdx="1" presStyleCnt="2">
        <dgm:presLayoutVars>
          <dgm:chMax val="0"/>
          <dgm:bulletEnabled val="1"/>
        </dgm:presLayoutVars>
      </dgm:prSet>
      <dgm:spPr/>
    </dgm:pt>
  </dgm:ptLst>
  <dgm:cxnLst>
    <dgm:cxn modelId="{5D863715-48E0-4004-83BF-CB7E3588EE10}" srcId="{ECBD71B3-D116-488A-95B9-B74A277A8328}" destId="{8FAFF68D-1ECB-403E-90A7-8EF4107BCCC9}" srcOrd="1" destOrd="0" parTransId="{71C2A0C4-A30E-401D-A1FB-DBE99D23C72D}" sibTransId="{F83A6F52-4EA5-452D-9DE5-90D7E134977F}"/>
    <dgm:cxn modelId="{58A35866-F5B4-4884-8227-22DF12B6046B}" type="presOf" srcId="{8FAFF68D-1ECB-403E-90A7-8EF4107BCCC9}" destId="{6AEAE1E7-773A-4EBD-A2FE-F117DDCCF8AE}" srcOrd="0" destOrd="0" presId="urn:microsoft.com/office/officeart/2005/8/layout/vList2"/>
    <dgm:cxn modelId="{81E47970-3068-41C8-95B0-AE2CFEF1A862}" type="presOf" srcId="{ECBD71B3-D116-488A-95B9-B74A277A8328}" destId="{BF7FE726-3762-40DC-B079-C06B1C3EABD4}" srcOrd="0" destOrd="0" presId="urn:microsoft.com/office/officeart/2005/8/layout/vList2"/>
    <dgm:cxn modelId="{89634095-A8DB-40A9-BADE-E4E9D38449E3}" srcId="{ECBD71B3-D116-488A-95B9-B74A277A8328}" destId="{473469F3-6E9C-4877-B7C4-ED3911F20D63}" srcOrd="0" destOrd="0" parTransId="{66793FBA-3F35-42B1-9288-07FAFB5F9852}" sibTransId="{AFBB8C35-84FE-4519-AF0F-48573340B30C}"/>
    <dgm:cxn modelId="{642012B3-AA2F-4333-A611-07F3FFAB61BD}" type="presOf" srcId="{473469F3-6E9C-4877-B7C4-ED3911F20D63}" destId="{4142E6E5-6307-4203-AD5E-2696F7E628B3}" srcOrd="0" destOrd="0" presId="urn:microsoft.com/office/officeart/2005/8/layout/vList2"/>
    <dgm:cxn modelId="{45E155E7-26E9-4133-B60E-EF32C4316362}" type="presParOf" srcId="{BF7FE726-3762-40DC-B079-C06B1C3EABD4}" destId="{4142E6E5-6307-4203-AD5E-2696F7E628B3}" srcOrd="0" destOrd="0" presId="urn:microsoft.com/office/officeart/2005/8/layout/vList2"/>
    <dgm:cxn modelId="{556DA353-E9CF-467A-A918-54D081D79B33}" type="presParOf" srcId="{BF7FE726-3762-40DC-B079-C06B1C3EABD4}" destId="{AA838725-69FA-46E2-B57E-7D0190BF1A02}" srcOrd="1" destOrd="0" presId="urn:microsoft.com/office/officeart/2005/8/layout/vList2"/>
    <dgm:cxn modelId="{9C509C79-68D2-49F2-B19C-BE8EC227D59E}" type="presParOf" srcId="{BF7FE726-3762-40DC-B079-C06B1C3EABD4}" destId="{6AEAE1E7-773A-4EBD-A2FE-F117DDCCF8AE}"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63E0EF-9A59-4101-B30D-87498C47058E}">
      <dsp:nvSpPr>
        <dsp:cNvPr id="0" name=""/>
        <dsp:cNvSpPr/>
      </dsp:nvSpPr>
      <dsp:spPr>
        <a:xfrm>
          <a:off x="0" y="0"/>
          <a:ext cx="10515600"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0B8F163-7823-4A3B-AF18-16449AB54A65}">
      <dsp:nvSpPr>
        <dsp:cNvPr id="0" name=""/>
        <dsp:cNvSpPr/>
      </dsp:nvSpPr>
      <dsp:spPr>
        <a:xfrm>
          <a:off x="0" y="0"/>
          <a:ext cx="10515600" cy="5439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100000"/>
            </a:lnSpc>
            <a:spcBef>
              <a:spcPct val="0"/>
            </a:spcBef>
            <a:spcAft>
              <a:spcPct val="35000"/>
            </a:spcAft>
            <a:buNone/>
          </a:pPr>
          <a:r>
            <a:rPr lang="en-GB" sz="2300" b="1" kern="1200"/>
            <a:t>Prepositions</a:t>
          </a:r>
          <a:endParaRPr lang="en-US" sz="2300" kern="1200"/>
        </a:p>
      </dsp:txBody>
      <dsp:txXfrm>
        <a:off x="0" y="0"/>
        <a:ext cx="10515600" cy="543917"/>
      </dsp:txXfrm>
    </dsp:sp>
    <dsp:sp modelId="{F43FAAC1-8D06-448B-A1F7-A8F876B11502}">
      <dsp:nvSpPr>
        <dsp:cNvPr id="0" name=""/>
        <dsp:cNvSpPr/>
      </dsp:nvSpPr>
      <dsp:spPr>
        <a:xfrm>
          <a:off x="0" y="543917"/>
          <a:ext cx="10515600" cy="0"/>
        </a:xfrm>
        <a:prstGeom prst="line">
          <a:avLst/>
        </a:prstGeom>
        <a:solidFill>
          <a:schemeClr val="accent5">
            <a:hueOff val="-965506"/>
            <a:satOff val="-2488"/>
            <a:lumOff val="-1681"/>
            <a:alphaOff val="0"/>
          </a:schemeClr>
        </a:solidFill>
        <a:ln w="12700" cap="flat" cmpd="sng" algn="ctr">
          <a:solidFill>
            <a:schemeClr val="accent5">
              <a:hueOff val="-965506"/>
              <a:satOff val="-2488"/>
              <a:lumOff val="-168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6D7E1D3-9A93-421B-80C6-89F2C68B92F6}">
      <dsp:nvSpPr>
        <dsp:cNvPr id="0" name=""/>
        <dsp:cNvSpPr/>
      </dsp:nvSpPr>
      <dsp:spPr>
        <a:xfrm>
          <a:off x="0" y="543917"/>
          <a:ext cx="10515600" cy="5439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100000"/>
            </a:lnSpc>
            <a:spcBef>
              <a:spcPct val="0"/>
            </a:spcBef>
            <a:spcAft>
              <a:spcPct val="35000"/>
            </a:spcAft>
            <a:buNone/>
          </a:pPr>
          <a:r>
            <a:rPr lang="en-GB" sz="2300" kern="1200"/>
            <a:t>‘divide 25 </a:t>
          </a:r>
          <a:r>
            <a:rPr lang="en-GB" sz="2300" b="1" kern="1200"/>
            <a:t>by</a:t>
          </a:r>
          <a:r>
            <a:rPr lang="en-GB" sz="2300" kern="1200"/>
            <a:t> 10’ and ‘divide 25 </a:t>
          </a:r>
          <a:r>
            <a:rPr lang="en-GB" sz="2300" b="1" kern="1200"/>
            <a:t>into</a:t>
          </a:r>
          <a:r>
            <a:rPr lang="en-GB" sz="2300" kern="1200"/>
            <a:t> 10’</a:t>
          </a:r>
          <a:endParaRPr lang="en-US" sz="2300" kern="1200"/>
        </a:p>
      </dsp:txBody>
      <dsp:txXfrm>
        <a:off x="0" y="543917"/>
        <a:ext cx="10515600" cy="543917"/>
      </dsp:txXfrm>
    </dsp:sp>
    <dsp:sp modelId="{97935051-196E-4B47-A1AE-488B97DACDE2}">
      <dsp:nvSpPr>
        <dsp:cNvPr id="0" name=""/>
        <dsp:cNvSpPr/>
      </dsp:nvSpPr>
      <dsp:spPr>
        <a:xfrm>
          <a:off x="0" y="1087834"/>
          <a:ext cx="10515600" cy="0"/>
        </a:xfrm>
        <a:prstGeom prst="line">
          <a:avLst/>
        </a:prstGeom>
        <a:solidFill>
          <a:schemeClr val="accent5">
            <a:hueOff val="-1931012"/>
            <a:satOff val="-4977"/>
            <a:lumOff val="-3361"/>
            <a:alphaOff val="0"/>
          </a:schemeClr>
        </a:solidFill>
        <a:ln w="12700" cap="flat" cmpd="sng" algn="ctr">
          <a:solidFill>
            <a:schemeClr val="accent5">
              <a:hueOff val="-1931012"/>
              <a:satOff val="-4977"/>
              <a:lumOff val="-336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AF04D07-B098-482F-8FDF-E4550D138248}">
      <dsp:nvSpPr>
        <dsp:cNvPr id="0" name=""/>
        <dsp:cNvSpPr/>
      </dsp:nvSpPr>
      <dsp:spPr>
        <a:xfrm>
          <a:off x="0" y="1087834"/>
          <a:ext cx="10515600" cy="5439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100000"/>
            </a:lnSpc>
            <a:spcBef>
              <a:spcPct val="0"/>
            </a:spcBef>
            <a:spcAft>
              <a:spcPct val="35000"/>
            </a:spcAft>
            <a:buNone/>
          </a:pPr>
          <a:r>
            <a:rPr lang="en-GB" sz="2300" kern="1200"/>
            <a:t>‘reduce this price </a:t>
          </a:r>
          <a:r>
            <a:rPr lang="en-GB" sz="2300" b="1" kern="1200"/>
            <a:t>by</a:t>
          </a:r>
          <a:r>
            <a:rPr lang="en-GB" sz="2300" kern="1200"/>
            <a:t> £20’ and ‘reduce this price </a:t>
          </a:r>
          <a:r>
            <a:rPr lang="en-GB" sz="2300" b="1" kern="1200"/>
            <a:t>to</a:t>
          </a:r>
          <a:r>
            <a:rPr lang="en-GB" sz="2300" kern="1200"/>
            <a:t> £20’</a:t>
          </a:r>
          <a:endParaRPr lang="en-US" sz="2300" kern="1200"/>
        </a:p>
      </dsp:txBody>
      <dsp:txXfrm>
        <a:off x="0" y="1087834"/>
        <a:ext cx="10515600" cy="543917"/>
      </dsp:txXfrm>
    </dsp:sp>
    <dsp:sp modelId="{9CB21C82-741E-4831-8DA9-A2C98E72EB67}">
      <dsp:nvSpPr>
        <dsp:cNvPr id="0" name=""/>
        <dsp:cNvSpPr/>
      </dsp:nvSpPr>
      <dsp:spPr>
        <a:xfrm>
          <a:off x="0" y="1631751"/>
          <a:ext cx="10515600" cy="0"/>
        </a:xfrm>
        <a:prstGeom prst="line">
          <a:avLst/>
        </a:prstGeom>
        <a:solidFill>
          <a:schemeClr val="accent5">
            <a:hueOff val="-2896518"/>
            <a:satOff val="-7465"/>
            <a:lumOff val="-5042"/>
            <a:alphaOff val="0"/>
          </a:schemeClr>
        </a:solidFill>
        <a:ln w="12700" cap="flat" cmpd="sng" algn="ctr">
          <a:solidFill>
            <a:schemeClr val="accent5">
              <a:hueOff val="-2896518"/>
              <a:satOff val="-7465"/>
              <a:lumOff val="-504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6428CA4-74B3-473D-BEA6-2E684CBB4134}">
      <dsp:nvSpPr>
        <dsp:cNvPr id="0" name=""/>
        <dsp:cNvSpPr/>
      </dsp:nvSpPr>
      <dsp:spPr>
        <a:xfrm>
          <a:off x="0" y="1631751"/>
          <a:ext cx="10515600" cy="5439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100000"/>
            </a:lnSpc>
            <a:spcBef>
              <a:spcPct val="0"/>
            </a:spcBef>
            <a:spcAft>
              <a:spcPct val="35000"/>
            </a:spcAft>
            <a:buNone/>
          </a:pPr>
          <a:r>
            <a:rPr lang="en-GB" sz="2300" b="1" kern="1200"/>
            <a:t>Ambiguities</a:t>
          </a:r>
          <a:endParaRPr lang="en-US" sz="2300" kern="1200"/>
        </a:p>
      </dsp:txBody>
      <dsp:txXfrm>
        <a:off x="0" y="1631751"/>
        <a:ext cx="10515600" cy="543917"/>
      </dsp:txXfrm>
    </dsp:sp>
    <dsp:sp modelId="{A4AA487B-AF33-4485-8153-83029BB3400B}">
      <dsp:nvSpPr>
        <dsp:cNvPr id="0" name=""/>
        <dsp:cNvSpPr/>
      </dsp:nvSpPr>
      <dsp:spPr>
        <a:xfrm>
          <a:off x="0" y="2175669"/>
          <a:ext cx="10515600" cy="0"/>
        </a:xfrm>
        <a:prstGeom prst="line">
          <a:avLst/>
        </a:prstGeom>
        <a:solidFill>
          <a:schemeClr val="accent5">
            <a:hueOff val="-3862025"/>
            <a:satOff val="-9954"/>
            <a:lumOff val="-6723"/>
            <a:alphaOff val="0"/>
          </a:schemeClr>
        </a:solidFill>
        <a:ln w="12700" cap="flat" cmpd="sng" algn="ctr">
          <a:solidFill>
            <a:schemeClr val="accent5">
              <a:hueOff val="-3862025"/>
              <a:satOff val="-9954"/>
              <a:lumOff val="-672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977297E-3C27-45EF-B4B0-D206D5005D3F}">
      <dsp:nvSpPr>
        <dsp:cNvPr id="0" name=""/>
        <dsp:cNvSpPr/>
      </dsp:nvSpPr>
      <dsp:spPr>
        <a:xfrm>
          <a:off x="0" y="2175669"/>
          <a:ext cx="10515600" cy="5439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100000"/>
            </a:lnSpc>
            <a:spcBef>
              <a:spcPct val="0"/>
            </a:spcBef>
            <a:spcAft>
              <a:spcPct val="35000"/>
            </a:spcAft>
            <a:buNone/>
          </a:pPr>
          <a:r>
            <a:rPr lang="en-GB" sz="2300" kern="1200"/>
            <a:t>What is 10 divided into 5?’</a:t>
          </a:r>
          <a:endParaRPr lang="en-US" sz="2300" kern="1200"/>
        </a:p>
      </dsp:txBody>
      <dsp:txXfrm>
        <a:off x="0" y="2175669"/>
        <a:ext cx="10515600" cy="543917"/>
      </dsp:txXfrm>
    </dsp:sp>
    <dsp:sp modelId="{D41832B3-EF1F-4EE2-9C1A-224CEC8C5193}">
      <dsp:nvSpPr>
        <dsp:cNvPr id="0" name=""/>
        <dsp:cNvSpPr/>
      </dsp:nvSpPr>
      <dsp:spPr>
        <a:xfrm>
          <a:off x="0" y="2719586"/>
          <a:ext cx="10515600" cy="0"/>
        </a:xfrm>
        <a:prstGeom prst="line">
          <a:avLst/>
        </a:prstGeom>
        <a:solidFill>
          <a:schemeClr val="accent5">
            <a:hueOff val="-4827531"/>
            <a:satOff val="-12442"/>
            <a:lumOff val="-8404"/>
            <a:alphaOff val="0"/>
          </a:schemeClr>
        </a:solidFill>
        <a:ln w="12700" cap="flat" cmpd="sng" algn="ctr">
          <a:solidFill>
            <a:schemeClr val="accent5">
              <a:hueOff val="-4827531"/>
              <a:satOff val="-12442"/>
              <a:lumOff val="-840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505B371-9BE7-4963-B9E1-9EE6A4D174C5}">
      <dsp:nvSpPr>
        <dsp:cNvPr id="0" name=""/>
        <dsp:cNvSpPr/>
      </dsp:nvSpPr>
      <dsp:spPr>
        <a:xfrm>
          <a:off x="0" y="2719586"/>
          <a:ext cx="10515600" cy="5439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100000"/>
            </a:lnSpc>
            <a:spcBef>
              <a:spcPct val="0"/>
            </a:spcBef>
            <a:spcAft>
              <a:spcPct val="35000"/>
            </a:spcAft>
            <a:buNone/>
          </a:pPr>
          <a:r>
            <a:rPr lang="en-GB" sz="2300" kern="1200"/>
            <a:t>(2 or 0.5?)</a:t>
          </a:r>
          <a:endParaRPr lang="en-US" sz="2300" kern="1200"/>
        </a:p>
      </dsp:txBody>
      <dsp:txXfrm>
        <a:off x="0" y="2719586"/>
        <a:ext cx="10515600" cy="543917"/>
      </dsp:txXfrm>
    </dsp:sp>
    <dsp:sp modelId="{999F3D8C-84B2-4C2E-A303-47060D4E31FC}">
      <dsp:nvSpPr>
        <dsp:cNvPr id="0" name=""/>
        <dsp:cNvSpPr/>
      </dsp:nvSpPr>
      <dsp:spPr>
        <a:xfrm>
          <a:off x="0" y="3263503"/>
          <a:ext cx="10515600" cy="0"/>
        </a:xfrm>
        <a:prstGeom prst="line">
          <a:avLst/>
        </a:prstGeom>
        <a:solidFill>
          <a:schemeClr val="accent5">
            <a:hueOff val="-5793037"/>
            <a:satOff val="-14931"/>
            <a:lumOff val="-10084"/>
            <a:alphaOff val="0"/>
          </a:schemeClr>
        </a:solidFill>
        <a:ln w="12700" cap="flat" cmpd="sng" algn="ctr">
          <a:solidFill>
            <a:schemeClr val="accent5">
              <a:hueOff val="-5793037"/>
              <a:satOff val="-14931"/>
              <a:lumOff val="-1008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55A8C65-42BF-4D6D-847F-9D0AD76E4AAF}">
      <dsp:nvSpPr>
        <dsp:cNvPr id="0" name=""/>
        <dsp:cNvSpPr/>
      </dsp:nvSpPr>
      <dsp:spPr>
        <a:xfrm>
          <a:off x="0" y="3263503"/>
          <a:ext cx="10515600" cy="5439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100000"/>
            </a:lnSpc>
            <a:spcBef>
              <a:spcPct val="0"/>
            </a:spcBef>
            <a:spcAft>
              <a:spcPct val="35000"/>
            </a:spcAft>
            <a:buNone/>
          </a:pPr>
          <a:r>
            <a:rPr lang="en-GB" sz="2300" kern="1200"/>
            <a:t>How much is 5 more than 3?’ </a:t>
          </a:r>
          <a:endParaRPr lang="en-US" sz="2300" kern="1200"/>
        </a:p>
      </dsp:txBody>
      <dsp:txXfrm>
        <a:off x="0" y="3263503"/>
        <a:ext cx="10515600" cy="543917"/>
      </dsp:txXfrm>
    </dsp:sp>
    <dsp:sp modelId="{5383A041-471C-4F21-A958-151B5C51959E}">
      <dsp:nvSpPr>
        <dsp:cNvPr id="0" name=""/>
        <dsp:cNvSpPr/>
      </dsp:nvSpPr>
      <dsp:spPr>
        <a:xfrm>
          <a:off x="0" y="3807420"/>
          <a:ext cx="10515600" cy="0"/>
        </a:xfrm>
        <a:prstGeom prst="line">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F900592-6169-4C95-9C54-B3BD2D7D0309}">
      <dsp:nvSpPr>
        <dsp:cNvPr id="0" name=""/>
        <dsp:cNvSpPr/>
      </dsp:nvSpPr>
      <dsp:spPr>
        <a:xfrm>
          <a:off x="0" y="3807420"/>
          <a:ext cx="10515600" cy="5439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100000"/>
            </a:lnSpc>
            <a:spcBef>
              <a:spcPct val="0"/>
            </a:spcBef>
            <a:spcAft>
              <a:spcPct val="35000"/>
            </a:spcAft>
            <a:buNone/>
          </a:pPr>
          <a:r>
            <a:rPr lang="en-GB" sz="2300" kern="1200"/>
            <a:t>(2 or 8?).</a:t>
          </a:r>
          <a:endParaRPr lang="en-US" sz="2300" kern="1200"/>
        </a:p>
      </dsp:txBody>
      <dsp:txXfrm>
        <a:off x="0" y="3807420"/>
        <a:ext cx="10515600" cy="54391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AE3BB2-6AB2-4D26-8698-4A4354E62172}">
      <dsp:nvSpPr>
        <dsp:cNvPr id="0" name=""/>
        <dsp:cNvSpPr/>
      </dsp:nvSpPr>
      <dsp:spPr>
        <a:xfrm>
          <a:off x="0" y="1903"/>
          <a:ext cx="6513603" cy="81125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F7A6576-8AE7-4FCA-BEE4-BE3796104BC8}">
      <dsp:nvSpPr>
        <dsp:cNvPr id="0" name=""/>
        <dsp:cNvSpPr/>
      </dsp:nvSpPr>
      <dsp:spPr>
        <a:xfrm>
          <a:off x="245405" y="184436"/>
          <a:ext cx="446191" cy="44619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0614746-7825-497A-9097-2FD4BECCDC9C}">
      <dsp:nvSpPr>
        <dsp:cNvPr id="0" name=""/>
        <dsp:cNvSpPr/>
      </dsp:nvSpPr>
      <dsp:spPr>
        <a:xfrm>
          <a:off x="937002" y="1903"/>
          <a:ext cx="5576601" cy="811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858" tIns="85858" rIns="85858" bIns="85858" numCol="1" spcCol="1270" anchor="ctr" anchorCtr="0">
          <a:noAutofit/>
        </a:bodyPr>
        <a:lstStyle/>
        <a:p>
          <a:pPr marL="0" lvl="0" indent="0" algn="l" defTabSz="844550">
            <a:lnSpc>
              <a:spcPct val="100000"/>
            </a:lnSpc>
            <a:spcBef>
              <a:spcPct val="0"/>
            </a:spcBef>
            <a:spcAft>
              <a:spcPct val="35000"/>
            </a:spcAft>
            <a:buNone/>
          </a:pPr>
          <a:r>
            <a:rPr lang="en-GB" sz="1900" kern="1200"/>
            <a:t>58 – 13 = 45</a:t>
          </a:r>
          <a:endParaRPr lang="en-US" sz="1900" kern="1200"/>
        </a:p>
      </dsp:txBody>
      <dsp:txXfrm>
        <a:off x="937002" y="1903"/>
        <a:ext cx="5576601" cy="811257"/>
      </dsp:txXfrm>
    </dsp:sp>
    <dsp:sp modelId="{CB41654B-6653-4500-9F46-64C388BDE80D}">
      <dsp:nvSpPr>
        <dsp:cNvPr id="0" name=""/>
        <dsp:cNvSpPr/>
      </dsp:nvSpPr>
      <dsp:spPr>
        <a:xfrm>
          <a:off x="0" y="1015975"/>
          <a:ext cx="6513603" cy="81125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2E5B504-0572-4624-BBDC-3118E9A52499}">
      <dsp:nvSpPr>
        <dsp:cNvPr id="0" name=""/>
        <dsp:cNvSpPr/>
      </dsp:nvSpPr>
      <dsp:spPr>
        <a:xfrm>
          <a:off x="245405" y="1198508"/>
          <a:ext cx="446191" cy="44619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0A3FAC8-8901-4341-B6F9-A17EFB05D9F1}">
      <dsp:nvSpPr>
        <dsp:cNvPr id="0" name=""/>
        <dsp:cNvSpPr/>
      </dsp:nvSpPr>
      <dsp:spPr>
        <a:xfrm>
          <a:off x="937002" y="1015975"/>
          <a:ext cx="5576601" cy="811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858" tIns="85858" rIns="85858" bIns="85858" numCol="1" spcCol="1270" anchor="ctr" anchorCtr="0">
          <a:noAutofit/>
        </a:bodyPr>
        <a:lstStyle/>
        <a:p>
          <a:pPr marL="0" lvl="0" indent="0" algn="l" defTabSz="844550">
            <a:lnSpc>
              <a:spcPct val="100000"/>
            </a:lnSpc>
            <a:spcBef>
              <a:spcPct val="0"/>
            </a:spcBef>
            <a:spcAft>
              <a:spcPct val="35000"/>
            </a:spcAft>
            <a:buNone/>
          </a:pPr>
          <a:r>
            <a:rPr lang="en-GB" sz="1900" kern="1200" dirty="0"/>
            <a:t>Fifty-eight subtract thirteen equals forty five</a:t>
          </a:r>
          <a:endParaRPr lang="en-US" sz="1900" kern="1200" dirty="0"/>
        </a:p>
      </dsp:txBody>
      <dsp:txXfrm>
        <a:off x="937002" y="1015975"/>
        <a:ext cx="5576601" cy="811257"/>
      </dsp:txXfrm>
    </dsp:sp>
    <dsp:sp modelId="{5CF04026-E8C8-4CCC-880B-9D6EFE65B9B0}">
      <dsp:nvSpPr>
        <dsp:cNvPr id="0" name=""/>
        <dsp:cNvSpPr/>
      </dsp:nvSpPr>
      <dsp:spPr>
        <a:xfrm>
          <a:off x="0" y="2030048"/>
          <a:ext cx="6513603" cy="81125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B1073A2-CBEA-40F6-8E70-BF247EBFE78B}">
      <dsp:nvSpPr>
        <dsp:cNvPr id="0" name=""/>
        <dsp:cNvSpPr/>
      </dsp:nvSpPr>
      <dsp:spPr>
        <a:xfrm>
          <a:off x="245405" y="2212581"/>
          <a:ext cx="446191" cy="44619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1E581FD-32E8-41C9-AD9D-78F9452BA445}">
      <dsp:nvSpPr>
        <dsp:cNvPr id="0" name=""/>
        <dsp:cNvSpPr/>
      </dsp:nvSpPr>
      <dsp:spPr>
        <a:xfrm>
          <a:off x="937002" y="2030048"/>
          <a:ext cx="5576601" cy="811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858" tIns="85858" rIns="85858" bIns="85858" numCol="1" spcCol="1270" anchor="ctr" anchorCtr="0">
          <a:noAutofit/>
        </a:bodyPr>
        <a:lstStyle/>
        <a:p>
          <a:pPr marL="0" lvl="0" indent="0" algn="l" defTabSz="844550">
            <a:lnSpc>
              <a:spcPct val="100000"/>
            </a:lnSpc>
            <a:spcBef>
              <a:spcPct val="0"/>
            </a:spcBef>
            <a:spcAft>
              <a:spcPct val="35000"/>
            </a:spcAft>
            <a:buNone/>
          </a:pPr>
          <a:r>
            <a:rPr lang="en-GB" sz="1900" kern="1200"/>
            <a:t>As a word problem?</a:t>
          </a:r>
          <a:endParaRPr lang="en-US" sz="1900" kern="1200"/>
        </a:p>
      </dsp:txBody>
      <dsp:txXfrm>
        <a:off x="937002" y="2030048"/>
        <a:ext cx="5576601" cy="811257"/>
      </dsp:txXfrm>
    </dsp:sp>
    <dsp:sp modelId="{949868B7-4BA9-4963-BCBD-1A381F725DF1}">
      <dsp:nvSpPr>
        <dsp:cNvPr id="0" name=""/>
        <dsp:cNvSpPr/>
      </dsp:nvSpPr>
      <dsp:spPr>
        <a:xfrm>
          <a:off x="0" y="3044120"/>
          <a:ext cx="6513603" cy="81125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FB7BF76-7173-4D47-8C48-8CAAE440D68E}">
      <dsp:nvSpPr>
        <dsp:cNvPr id="0" name=""/>
        <dsp:cNvSpPr/>
      </dsp:nvSpPr>
      <dsp:spPr>
        <a:xfrm>
          <a:off x="245405" y="3226653"/>
          <a:ext cx="446191" cy="44619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11A2B0F-93FD-4E8A-94B0-81858CD25EE1}">
      <dsp:nvSpPr>
        <dsp:cNvPr id="0" name=""/>
        <dsp:cNvSpPr/>
      </dsp:nvSpPr>
      <dsp:spPr>
        <a:xfrm>
          <a:off x="937002" y="3044120"/>
          <a:ext cx="5576601" cy="811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858" tIns="85858" rIns="85858" bIns="85858" numCol="1" spcCol="1270" anchor="ctr" anchorCtr="0">
          <a:noAutofit/>
        </a:bodyPr>
        <a:lstStyle/>
        <a:p>
          <a:pPr marL="0" lvl="0" indent="0" algn="l" defTabSz="844550">
            <a:lnSpc>
              <a:spcPct val="100000"/>
            </a:lnSpc>
            <a:spcBef>
              <a:spcPct val="0"/>
            </a:spcBef>
            <a:spcAft>
              <a:spcPct val="35000"/>
            </a:spcAft>
            <a:buNone/>
          </a:pPr>
          <a:r>
            <a:rPr lang="en-GB" sz="1900" kern="1200"/>
            <a:t>There were 58 people on the bus  and 13 got off. How many were left on the bus?</a:t>
          </a:r>
          <a:endParaRPr lang="en-US" sz="1900" kern="1200"/>
        </a:p>
      </dsp:txBody>
      <dsp:txXfrm>
        <a:off x="937002" y="3044120"/>
        <a:ext cx="5576601" cy="811257"/>
      </dsp:txXfrm>
    </dsp:sp>
    <dsp:sp modelId="{C27B9C33-1423-4DEB-85F4-1C9F6DC910D3}">
      <dsp:nvSpPr>
        <dsp:cNvPr id="0" name=""/>
        <dsp:cNvSpPr/>
      </dsp:nvSpPr>
      <dsp:spPr>
        <a:xfrm>
          <a:off x="0" y="4058192"/>
          <a:ext cx="6513603" cy="81125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F62E73B-270F-4B78-9B1A-8DEA5BB79BBA}">
      <dsp:nvSpPr>
        <dsp:cNvPr id="0" name=""/>
        <dsp:cNvSpPr/>
      </dsp:nvSpPr>
      <dsp:spPr>
        <a:xfrm>
          <a:off x="245405" y="4240725"/>
          <a:ext cx="446191" cy="446191"/>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7042CB9-A7AD-4CA5-A53E-3C7E0C1B1170}">
      <dsp:nvSpPr>
        <dsp:cNvPr id="0" name=""/>
        <dsp:cNvSpPr/>
      </dsp:nvSpPr>
      <dsp:spPr>
        <a:xfrm>
          <a:off x="937002" y="4058192"/>
          <a:ext cx="5576601" cy="811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858" tIns="85858" rIns="85858" bIns="85858" numCol="1" spcCol="1270" anchor="ctr" anchorCtr="0">
          <a:noAutofit/>
        </a:bodyPr>
        <a:lstStyle/>
        <a:p>
          <a:pPr marL="0" lvl="0" indent="0" algn="l" defTabSz="844550">
            <a:lnSpc>
              <a:spcPct val="100000"/>
            </a:lnSpc>
            <a:spcBef>
              <a:spcPct val="0"/>
            </a:spcBef>
            <a:spcAft>
              <a:spcPct val="35000"/>
            </a:spcAft>
            <a:buNone/>
          </a:pPr>
          <a:r>
            <a:rPr lang="en-GB" sz="1900" kern="1200"/>
            <a:t>If there are 58 people on the bus and 13 get off then there will be 45 people left.</a:t>
          </a:r>
          <a:endParaRPr lang="en-US" sz="1900" kern="1200"/>
        </a:p>
      </dsp:txBody>
      <dsp:txXfrm>
        <a:off x="937002" y="4058192"/>
        <a:ext cx="5576601" cy="811257"/>
      </dsp:txXfrm>
    </dsp:sp>
    <dsp:sp modelId="{455E4232-DDF4-45CC-8556-A520612EC652}">
      <dsp:nvSpPr>
        <dsp:cNvPr id="0" name=""/>
        <dsp:cNvSpPr/>
      </dsp:nvSpPr>
      <dsp:spPr>
        <a:xfrm>
          <a:off x="0" y="5072264"/>
          <a:ext cx="6513603" cy="81125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3677366-763E-4D49-A1AC-60103D95D3DC}">
      <dsp:nvSpPr>
        <dsp:cNvPr id="0" name=""/>
        <dsp:cNvSpPr/>
      </dsp:nvSpPr>
      <dsp:spPr>
        <a:xfrm>
          <a:off x="245405" y="5254797"/>
          <a:ext cx="446191" cy="446191"/>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40C4916-E93E-42C9-A80C-80540FFD38EF}">
      <dsp:nvSpPr>
        <dsp:cNvPr id="0" name=""/>
        <dsp:cNvSpPr/>
      </dsp:nvSpPr>
      <dsp:spPr>
        <a:xfrm>
          <a:off x="937002" y="5072264"/>
          <a:ext cx="5576601" cy="811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858" tIns="85858" rIns="85858" bIns="85858" numCol="1" spcCol="1270" anchor="ctr" anchorCtr="0">
          <a:noAutofit/>
        </a:bodyPr>
        <a:lstStyle/>
        <a:p>
          <a:pPr marL="0" lvl="0" indent="0" algn="l" defTabSz="844550">
            <a:lnSpc>
              <a:spcPct val="100000"/>
            </a:lnSpc>
            <a:spcBef>
              <a:spcPct val="0"/>
            </a:spcBef>
            <a:spcAft>
              <a:spcPct val="35000"/>
            </a:spcAft>
            <a:buNone/>
          </a:pPr>
          <a:r>
            <a:rPr lang="en-GB" sz="1900" kern="1200"/>
            <a:t>Multiple options</a:t>
          </a:r>
          <a:endParaRPr lang="en-US" sz="1900" kern="1200"/>
        </a:p>
      </dsp:txBody>
      <dsp:txXfrm>
        <a:off x="937002" y="5072264"/>
        <a:ext cx="5576601" cy="81125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64B402-3033-47B8-AA6E-B46C10F1E535}">
      <dsp:nvSpPr>
        <dsp:cNvPr id="0" name=""/>
        <dsp:cNvSpPr/>
      </dsp:nvSpPr>
      <dsp:spPr>
        <a:xfrm>
          <a:off x="0" y="719"/>
          <a:ext cx="6588691" cy="1684372"/>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6BF413B-FBEE-4EE4-B0E7-E5B00DA64E58}">
      <dsp:nvSpPr>
        <dsp:cNvPr id="0" name=""/>
        <dsp:cNvSpPr/>
      </dsp:nvSpPr>
      <dsp:spPr>
        <a:xfrm>
          <a:off x="509522" y="379703"/>
          <a:ext cx="926404" cy="92640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3CF00E4-891A-47D3-B576-8075EB5094C9}">
      <dsp:nvSpPr>
        <dsp:cNvPr id="0" name=""/>
        <dsp:cNvSpPr/>
      </dsp:nvSpPr>
      <dsp:spPr>
        <a:xfrm>
          <a:off x="1945450" y="719"/>
          <a:ext cx="4643240" cy="16843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8263" tIns="178263" rIns="178263" bIns="178263" numCol="1" spcCol="1270" anchor="ctr" anchorCtr="0">
          <a:noAutofit/>
        </a:bodyPr>
        <a:lstStyle/>
        <a:p>
          <a:pPr marL="0" lvl="0" indent="0" algn="l" defTabSz="1111250">
            <a:lnSpc>
              <a:spcPct val="100000"/>
            </a:lnSpc>
            <a:spcBef>
              <a:spcPct val="0"/>
            </a:spcBef>
            <a:spcAft>
              <a:spcPct val="35000"/>
            </a:spcAft>
            <a:buNone/>
          </a:pPr>
          <a:r>
            <a:rPr lang="en-GB" sz="2500" kern="1200"/>
            <a:t>Who is this story about?</a:t>
          </a:r>
          <a:endParaRPr lang="en-US" sz="2500" kern="1200"/>
        </a:p>
      </dsp:txBody>
      <dsp:txXfrm>
        <a:off x="1945450" y="719"/>
        <a:ext cx="4643240" cy="1684372"/>
      </dsp:txXfrm>
    </dsp:sp>
    <dsp:sp modelId="{BC70CE1C-33EF-4E16-937E-4AED1A770679}">
      <dsp:nvSpPr>
        <dsp:cNvPr id="0" name=""/>
        <dsp:cNvSpPr/>
      </dsp:nvSpPr>
      <dsp:spPr>
        <a:xfrm>
          <a:off x="0" y="2106185"/>
          <a:ext cx="6588691" cy="1684372"/>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FF95298-7037-4600-AB99-546B4BE733F4}">
      <dsp:nvSpPr>
        <dsp:cNvPr id="0" name=""/>
        <dsp:cNvSpPr/>
      </dsp:nvSpPr>
      <dsp:spPr>
        <a:xfrm>
          <a:off x="509522" y="2485169"/>
          <a:ext cx="926404" cy="92640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33B8DE8-6AA5-4FFD-B474-E7C2489FE9C8}">
      <dsp:nvSpPr>
        <dsp:cNvPr id="0" name=""/>
        <dsp:cNvSpPr/>
      </dsp:nvSpPr>
      <dsp:spPr>
        <a:xfrm>
          <a:off x="1945450" y="2106185"/>
          <a:ext cx="4643240" cy="16843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8263" tIns="178263" rIns="178263" bIns="178263" numCol="1" spcCol="1270" anchor="ctr" anchorCtr="0">
          <a:noAutofit/>
        </a:bodyPr>
        <a:lstStyle/>
        <a:p>
          <a:pPr marL="0" lvl="0" indent="0" algn="l" defTabSz="1111250">
            <a:lnSpc>
              <a:spcPct val="100000"/>
            </a:lnSpc>
            <a:spcBef>
              <a:spcPct val="0"/>
            </a:spcBef>
            <a:spcAft>
              <a:spcPct val="35000"/>
            </a:spcAft>
            <a:buNone/>
          </a:pPr>
          <a:r>
            <a:rPr lang="en-GB" sz="2500" kern="1200"/>
            <a:t>What is the story about?</a:t>
          </a:r>
          <a:endParaRPr lang="en-US" sz="2500" kern="1200"/>
        </a:p>
      </dsp:txBody>
      <dsp:txXfrm>
        <a:off x="1945450" y="2106185"/>
        <a:ext cx="4643240" cy="1684372"/>
      </dsp:txXfrm>
    </dsp:sp>
    <dsp:sp modelId="{F154FF4D-EC23-4E79-BD9C-D5E9B99D20E9}">
      <dsp:nvSpPr>
        <dsp:cNvPr id="0" name=""/>
        <dsp:cNvSpPr/>
      </dsp:nvSpPr>
      <dsp:spPr>
        <a:xfrm>
          <a:off x="0" y="4211650"/>
          <a:ext cx="6588691" cy="1684372"/>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75B1FB3-E86B-4765-8B02-72759DF56700}">
      <dsp:nvSpPr>
        <dsp:cNvPr id="0" name=""/>
        <dsp:cNvSpPr/>
      </dsp:nvSpPr>
      <dsp:spPr>
        <a:xfrm>
          <a:off x="509522" y="4590634"/>
          <a:ext cx="926404" cy="92640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88E8755-E2EF-4A9C-ADDD-D93F91C521EA}">
      <dsp:nvSpPr>
        <dsp:cNvPr id="0" name=""/>
        <dsp:cNvSpPr/>
      </dsp:nvSpPr>
      <dsp:spPr>
        <a:xfrm>
          <a:off x="1945450" y="4211650"/>
          <a:ext cx="4643240" cy="16843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8263" tIns="178263" rIns="178263" bIns="178263" numCol="1" spcCol="1270" anchor="ctr" anchorCtr="0">
          <a:noAutofit/>
        </a:bodyPr>
        <a:lstStyle/>
        <a:p>
          <a:pPr marL="0" lvl="0" indent="0" algn="l" defTabSz="1111250">
            <a:lnSpc>
              <a:spcPct val="100000"/>
            </a:lnSpc>
            <a:spcBef>
              <a:spcPct val="0"/>
            </a:spcBef>
            <a:spcAft>
              <a:spcPct val="35000"/>
            </a:spcAft>
            <a:buNone/>
          </a:pPr>
          <a:r>
            <a:rPr lang="en-GB" sz="2500" kern="1200"/>
            <a:t>Re phrase without the numbers- ‘Ken collects some eggs’</a:t>
          </a:r>
          <a:endParaRPr lang="en-US" sz="2500" kern="1200"/>
        </a:p>
      </dsp:txBody>
      <dsp:txXfrm>
        <a:off x="1945450" y="4211650"/>
        <a:ext cx="4643240" cy="168437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3DA53F-6971-4E60-A5AE-00DDCFCE8F23}">
      <dsp:nvSpPr>
        <dsp:cNvPr id="0" name=""/>
        <dsp:cNvSpPr/>
      </dsp:nvSpPr>
      <dsp:spPr>
        <a:xfrm>
          <a:off x="0" y="0"/>
          <a:ext cx="10515600"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A01D477-58BD-4A5A-899F-2CF9D2C2434B}">
      <dsp:nvSpPr>
        <dsp:cNvPr id="0" name=""/>
        <dsp:cNvSpPr/>
      </dsp:nvSpPr>
      <dsp:spPr>
        <a:xfrm>
          <a:off x="0" y="0"/>
          <a:ext cx="10515600" cy="21756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210" tIns="156210" rIns="156210" bIns="156210" numCol="1" spcCol="1270" anchor="t" anchorCtr="0">
          <a:noAutofit/>
        </a:bodyPr>
        <a:lstStyle/>
        <a:p>
          <a:pPr marL="0" lvl="0" indent="0" algn="l" defTabSz="1822450">
            <a:lnSpc>
              <a:spcPct val="90000"/>
            </a:lnSpc>
            <a:spcBef>
              <a:spcPct val="0"/>
            </a:spcBef>
            <a:spcAft>
              <a:spcPct val="35000"/>
            </a:spcAft>
            <a:buNone/>
          </a:pPr>
          <a:r>
            <a:rPr lang="en-GB" sz="4100" kern="1200"/>
            <a:t>When solving word problems, it is often not the calculation that children can’t do – rather they are not sure which calculation they need to do.</a:t>
          </a:r>
          <a:endParaRPr lang="en-US" sz="4100" kern="1200"/>
        </a:p>
      </dsp:txBody>
      <dsp:txXfrm>
        <a:off x="0" y="0"/>
        <a:ext cx="10515600" cy="2175669"/>
      </dsp:txXfrm>
    </dsp:sp>
    <dsp:sp modelId="{5F20F952-88BE-4838-9BDC-9F35E77CF49A}">
      <dsp:nvSpPr>
        <dsp:cNvPr id="0" name=""/>
        <dsp:cNvSpPr/>
      </dsp:nvSpPr>
      <dsp:spPr>
        <a:xfrm>
          <a:off x="0" y="2175669"/>
          <a:ext cx="10515600" cy="0"/>
        </a:xfrm>
        <a:prstGeom prst="line">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4FF817B-D551-49DC-9CB1-4DB0CD44CFEF}">
      <dsp:nvSpPr>
        <dsp:cNvPr id="0" name=""/>
        <dsp:cNvSpPr/>
      </dsp:nvSpPr>
      <dsp:spPr>
        <a:xfrm>
          <a:off x="0" y="2175669"/>
          <a:ext cx="10515600" cy="21756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210" tIns="156210" rIns="156210" bIns="156210" numCol="1" spcCol="1270" anchor="t" anchorCtr="0">
          <a:noAutofit/>
        </a:bodyPr>
        <a:lstStyle/>
        <a:p>
          <a:pPr marL="0" lvl="0" indent="0" algn="l" defTabSz="1822450">
            <a:lnSpc>
              <a:spcPct val="90000"/>
            </a:lnSpc>
            <a:spcBef>
              <a:spcPct val="0"/>
            </a:spcBef>
            <a:spcAft>
              <a:spcPct val="35000"/>
            </a:spcAft>
            <a:buNone/>
          </a:pPr>
          <a:r>
            <a:rPr lang="en-GB" sz="4100" kern="1200"/>
            <a:t>(NCETM, 2013)</a:t>
          </a:r>
          <a:endParaRPr lang="en-US" sz="4100" kern="1200"/>
        </a:p>
      </dsp:txBody>
      <dsp:txXfrm>
        <a:off x="0" y="2175669"/>
        <a:ext cx="10515600" cy="217566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E878CA-D265-4100-9673-9400907222D4}">
      <dsp:nvSpPr>
        <dsp:cNvPr id="0" name=""/>
        <dsp:cNvSpPr/>
      </dsp:nvSpPr>
      <dsp:spPr>
        <a:xfrm>
          <a:off x="0" y="718"/>
          <a:ext cx="6513603" cy="1681139"/>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0C4EFF0-9C68-4452-A9F6-F1D4B2961B26}">
      <dsp:nvSpPr>
        <dsp:cNvPr id="0" name=""/>
        <dsp:cNvSpPr/>
      </dsp:nvSpPr>
      <dsp:spPr>
        <a:xfrm>
          <a:off x="508544" y="378974"/>
          <a:ext cx="924626" cy="92462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9B1978C-30DD-446A-ADA6-DB7BFDE1FD59}">
      <dsp:nvSpPr>
        <dsp:cNvPr id="0" name=""/>
        <dsp:cNvSpPr/>
      </dsp:nvSpPr>
      <dsp:spPr>
        <a:xfrm>
          <a:off x="1941716" y="718"/>
          <a:ext cx="4571887" cy="16811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921" tIns="177921" rIns="177921" bIns="177921" numCol="1" spcCol="1270" anchor="ctr" anchorCtr="0">
          <a:noAutofit/>
        </a:bodyPr>
        <a:lstStyle/>
        <a:p>
          <a:pPr marL="0" lvl="0" indent="0" algn="l" defTabSz="1111250">
            <a:lnSpc>
              <a:spcPct val="100000"/>
            </a:lnSpc>
            <a:spcBef>
              <a:spcPct val="0"/>
            </a:spcBef>
            <a:spcAft>
              <a:spcPct val="35000"/>
            </a:spcAft>
            <a:buNone/>
          </a:pPr>
          <a:r>
            <a:rPr lang="en-GB" sz="2500" kern="1200"/>
            <a:t>Part- Whole Model</a:t>
          </a:r>
          <a:endParaRPr lang="en-US" sz="2500" kern="1200"/>
        </a:p>
      </dsp:txBody>
      <dsp:txXfrm>
        <a:off x="1941716" y="718"/>
        <a:ext cx="4571887" cy="1681139"/>
      </dsp:txXfrm>
    </dsp:sp>
    <dsp:sp modelId="{AE04FEDA-99F6-4AC4-BEAC-D007FF532755}">
      <dsp:nvSpPr>
        <dsp:cNvPr id="0" name=""/>
        <dsp:cNvSpPr/>
      </dsp:nvSpPr>
      <dsp:spPr>
        <a:xfrm>
          <a:off x="0" y="2102143"/>
          <a:ext cx="6513603" cy="1681139"/>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8BD2673-E236-4CCA-88CE-626399D5D945}">
      <dsp:nvSpPr>
        <dsp:cNvPr id="0" name=""/>
        <dsp:cNvSpPr/>
      </dsp:nvSpPr>
      <dsp:spPr>
        <a:xfrm>
          <a:off x="508544" y="2480399"/>
          <a:ext cx="924626" cy="92462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75EE0DF-AC49-43E6-B0D2-5497AD2B15A5}">
      <dsp:nvSpPr>
        <dsp:cNvPr id="0" name=""/>
        <dsp:cNvSpPr/>
      </dsp:nvSpPr>
      <dsp:spPr>
        <a:xfrm>
          <a:off x="1941716" y="2102143"/>
          <a:ext cx="4571887" cy="16811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921" tIns="177921" rIns="177921" bIns="177921" numCol="1" spcCol="1270" anchor="ctr" anchorCtr="0">
          <a:noAutofit/>
        </a:bodyPr>
        <a:lstStyle/>
        <a:p>
          <a:pPr marL="0" lvl="0" indent="0" algn="l" defTabSz="1111250">
            <a:lnSpc>
              <a:spcPct val="100000"/>
            </a:lnSpc>
            <a:spcBef>
              <a:spcPct val="0"/>
            </a:spcBef>
            <a:spcAft>
              <a:spcPct val="35000"/>
            </a:spcAft>
            <a:buNone/>
          </a:pPr>
          <a:r>
            <a:rPr lang="en-GB" sz="2500" kern="1200"/>
            <a:t>Comparison Model</a:t>
          </a:r>
          <a:endParaRPr lang="en-US" sz="2500" kern="1200"/>
        </a:p>
      </dsp:txBody>
      <dsp:txXfrm>
        <a:off x="1941716" y="2102143"/>
        <a:ext cx="4571887" cy="1681139"/>
      </dsp:txXfrm>
    </dsp:sp>
    <dsp:sp modelId="{2DBF24E5-6130-4463-A5C2-E7FD3E6A38A3}">
      <dsp:nvSpPr>
        <dsp:cNvPr id="0" name=""/>
        <dsp:cNvSpPr/>
      </dsp:nvSpPr>
      <dsp:spPr>
        <a:xfrm>
          <a:off x="0" y="4203567"/>
          <a:ext cx="6513603" cy="1681139"/>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1893C62-E093-45A9-9BE4-1D0ED5253AB8}">
      <dsp:nvSpPr>
        <dsp:cNvPr id="0" name=""/>
        <dsp:cNvSpPr/>
      </dsp:nvSpPr>
      <dsp:spPr>
        <a:xfrm>
          <a:off x="508544" y="4581824"/>
          <a:ext cx="924626" cy="92462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6833465-8752-43AB-AED6-AC41EFB3EF69}">
      <dsp:nvSpPr>
        <dsp:cNvPr id="0" name=""/>
        <dsp:cNvSpPr/>
      </dsp:nvSpPr>
      <dsp:spPr>
        <a:xfrm>
          <a:off x="1941716" y="4203567"/>
          <a:ext cx="4571887" cy="16811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921" tIns="177921" rIns="177921" bIns="177921" numCol="1" spcCol="1270" anchor="ctr" anchorCtr="0">
          <a:noAutofit/>
        </a:bodyPr>
        <a:lstStyle/>
        <a:p>
          <a:pPr marL="0" lvl="0" indent="0" algn="l" defTabSz="1111250">
            <a:lnSpc>
              <a:spcPct val="100000"/>
            </a:lnSpc>
            <a:spcBef>
              <a:spcPct val="0"/>
            </a:spcBef>
            <a:spcAft>
              <a:spcPct val="35000"/>
            </a:spcAft>
            <a:buNone/>
          </a:pPr>
          <a:r>
            <a:rPr lang="en-GB" sz="2500" kern="1200"/>
            <a:t>Before After Model</a:t>
          </a:r>
          <a:endParaRPr lang="en-US" sz="2500" kern="1200"/>
        </a:p>
      </dsp:txBody>
      <dsp:txXfrm>
        <a:off x="1941716" y="4203567"/>
        <a:ext cx="4571887" cy="168113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757BF9-8345-4C49-83C6-CBCEFBD2520D}">
      <dsp:nvSpPr>
        <dsp:cNvPr id="0" name=""/>
        <dsp:cNvSpPr/>
      </dsp:nvSpPr>
      <dsp:spPr>
        <a:xfrm>
          <a:off x="0" y="114669"/>
          <a:ext cx="10515600" cy="198900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marL="0" lvl="0" indent="0" algn="l" defTabSz="2222500">
            <a:lnSpc>
              <a:spcPct val="90000"/>
            </a:lnSpc>
            <a:spcBef>
              <a:spcPct val="0"/>
            </a:spcBef>
            <a:spcAft>
              <a:spcPct val="35000"/>
            </a:spcAft>
            <a:buNone/>
          </a:pPr>
          <a:r>
            <a:rPr lang="en-GB" sz="5000" kern="1200" dirty="0"/>
            <a:t>Aaron has three times as much money as Beth. Together, they have $120. </a:t>
          </a:r>
          <a:endParaRPr lang="en-US" sz="5000" kern="1200" dirty="0"/>
        </a:p>
      </dsp:txBody>
      <dsp:txXfrm>
        <a:off x="97095" y="211764"/>
        <a:ext cx="10321410" cy="1794810"/>
      </dsp:txXfrm>
    </dsp:sp>
    <dsp:sp modelId="{55F662E3-5819-4078-AF47-AA0B5A35A111}">
      <dsp:nvSpPr>
        <dsp:cNvPr id="0" name=""/>
        <dsp:cNvSpPr/>
      </dsp:nvSpPr>
      <dsp:spPr>
        <a:xfrm>
          <a:off x="0" y="2247669"/>
          <a:ext cx="10515600" cy="198900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marL="0" lvl="0" indent="0" algn="l" defTabSz="2222500">
            <a:lnSpc>
              <a:spcPct val="90000"/>
            </a:lnSpc>
            <a:spcBef>
              <a:spcPct val="0"/>
            </a:spcBef>
            <a:spcAft>
              <a:spcPct val="35000"/>
            </a:spcAft>
            <a:buNone/>
          </a:pPr>
          <a:r>
            <a:rPr lang="en-GB" sz="5000" kern="1200"/>
            <a:t>How much do they each have?</a:t>
          </a:r>
          <a:endParaRPr lang="en-US" sz="5000" kern="1200"/>
        </a:p>
      </dsp:txBody>
      <dsp:txXfrm>
        <a:off x="97095" y="2344764"/>
        <a:ext cx="10321410" cy="179481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4FA101-FBF5-4AD7-B1A1-D0D957DE0CCC}">
      <dsp:nvSpPr>
        <dsp:cNvPr id="0" name=""/>
        <dsp:cNvSpPr/>
      </dsp:nvSpPr>
      <dsp:spPr>
        <a:xfrm>
          <a:off x="0" y="0"/>
          <a:ext cx="6586489"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DF951D8C-DE22-475A-B9FA-FE433236E743}">
      <dsp:nvSpPr>
        <dsp:cNvPr id="0" name=""/>
        <dsp:cNvSpPr/>
      </dsp:nvSpPr>
      <dsp:spPr>
        <a:xfrm>
          <a:off x="0" y="0"/>
          <a:ext cx="6586489" cy="18927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marL="0" lvl="0" indent="0" algn="l" defTabSz="1689100">
            <a:lnSpc>
              <a:spcPct val="90000"/>
            </a:lnSpc>
            <a:spcBef>
              <a:spcPct val="0"/>
            </a:spcBef>
            <a:spcAft>
              <a:spcPct val="35000"/>
            </a:spcAft>
            <a:buNone/>
          </a:pPr>
          <a:r>
            <a:rPr lang="en-GB" sz="3800" kern="1200" dirty="0"/>
            <a:t>Zack spent 1/5 of his savings on a gift and ½ of the remainder on a book. The book cost $12.</a:t>
          </a:r>
          <a:endParaRPr lang="en-US" sz="3800" kern="1200" dirty="0"/>
        </a:p>
      </dsp:txBody>
      <dsp:txXfrm>
        <a:off x="0" y="0"/>
        <a:ext cx="6586489" cy="1892709"/>
      </dsp:txXfrm>
    </dsp:sp>
    <dsp:sp modelId="{853B0D0D-B555-468D-A9C4-9ADFCE906AF1}">
      <dsp:nvSpPr>
        <dsp:cNvPr id="0" name=""/>
        <dsp:cNvSpPr/>
      </dsp:nvSpPr>
      <dsp:spPr>
        <a:xfrm>
          <a:off x="0" y="1892709"/>
          <a:ext cx="6586489"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3EA132AD-744F-43DD-A6B5-58783415D4E3}">
      <dsp:nvSpPr>
        <dsp:cNvPr id="0" name=""/>
        <dsp:cNvSpPr/>
      </dsp:nvSpPr>
      <dsp:spPr>
        <a:xfrm>
          <a:off x="0" y="1892709"/>
          <a:ext cx="6586489" cy="18927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marL="0" lvl="0" indent="0" algn="l" defTabSz="1689100">
            <a:lnSpc>
              <a:spcPct val="90000"/>
            </a:lnSpc>
            <a:spcBef>
              <a:spcPct val="0"/>
            </a:spcBef>
            <a:spcAft>
              <a:spcPct val="35000"/>
            </a:spcAft>
            <a:buNone/>
          </a:pPr>
          <a:r>
            <a:rPr lang="en-GB" sz="3800" kern="1200"/>
            <a:t>How much were Zack’s savings?</a:t>
          </a:r>
          <a:endParaRPr lang="en-US" sz="3800" kern="1200"/>
        </a:p>
      </dsp:txBody>
      <dsp:txXfrm>
        <a:off x="0" y="1892709"/>
        <a:ext cx="6586489" cy="189270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42E6E5-6307-4203-AD5E-2696F7E628B3}">
      <dsp:nvSpPr>
        <dsp:cNvPr id="0" name=""/>
        <dsp:cNvSpPr/>
      </dsp:nvSpPr>
      <dsp:spPr>
        <a:xfrm>
          <a:off x="0" y="31329"/>
          <a:ext cx="10515600" cy="208961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a:lnSpc>
              <a:spcPct val="90000"/>
            </a:lnSpc>
            <a:spcBef>
              <a:spcPct val="0"/>
            </a:spcBef>
            <a:spcAft>
              <a:spcPct val="35000"/>
            </a:spcAft>
            <a:buNone/>
          </a:pPr>
          <a:r>
            <a:rPr lang="en-GB" sz="3800" kern="1200"/>
            <a:t>Sam had 5 times as many marbles as Tom. If Sam gives 26 marbles to Tom, the two friends will have exactly the same amount. </a:t>
          </a:r>
          <a:endParaRPr lang="en-US" sz="3800" kern="1200"/>
        </a:p>
      </dsp:txBody>
      <dsp:txXfrm>
        <a:off x="102007" y="133336"/>
        <a:ext cx="10311586" cy="1885605"/>
      </dsp:txXfrm>
    </dsp:sp>
    <dsp:sp modelId="{6AEAE1E7-773A-4EBD-A2FE-F117DDCCF8AE}">
      <dsp:nvSpPr>
        <dsp:cNvPr id="0" name=""/>
        <dsp:cNvSpPr/>
      </dsp:nvSpPr>
      <dsp:spPr>
        <a:xfrm>
          <a:off x="0" y="2230389"/>
          <a:ext cx="10515600" cy="208961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a:lnSpc>
              <a:spcPct val="90000"/>
            </a:lnSpc>
            <a:spcBef>
              <a:spcPct val="0"/>
            </a:spcBef>
            <a:spcAft>
              <a:spcPct val="35000"/>
            </a:spcAft>
            <a:buNone/>
          </a:pPr>
          <a:r>
            <a:rPr lang="en-GB" sz="3800" kern="1200"/>
            <a:t>How many marbles do they have altogether?</a:t>
          </a:r>
          <a:endParaRPr lang="en-US" sz="3800" kern="1200"/>
        </a:p>
      </dsp:txBody>
      <dsp:txXfrm>
        <a:off x="102007" y="2332396"/>
        <a:ext cx="10311586" cy="1885605"/>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F6B33A0-9205-4E41-90F2-CE6A82EB2D16}" type="datetimeFigureOut">
              <a:rPr lang="en-GB" smtClean="0"/>
              <a:t>17/06/2020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EC0A4D-789E-4E1F-B0A8-A0F906981259}" type="slidenum">
              <a:rPr lang="en-GB" smtClean="0"/>
              <a:t>‹#›</a:t>
            </a:fld>
            <a:endParaRPr lang="en-GB"/>
          </a:p>
        </p:txBody>
      </p:sp>
    </p:spTree>
    <p:extLst>
      <p:ext uri="{BB962C8B-B14F-4D97-AF65-F5344CB8AC3E}">
        <p14:creationId xmlns:p14="http://schemas.microsoft.com/office/powerpoint/2010/main" val="4226606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Suggestion 1 One pack of cards for each group, don’t let them see the cards before they start. In two teams take it in turns to describe the word on the </a:t>
            </a:r>
          </a:p>
          <a:p>
            <a:r>
              <a:rPr lang="en-GB" dirty="0"/>
              <a:t>left hand side of the card, without using the word itself or any of the four forbidden words on the right hand side of the card.  This may be competitive; against the clock (how many words in 1 min.); penalties for using any of forbidden words; or in any way you see fit.  Some sort of barrier, hiding the cards from the other team, may need to be improvised. Suggestion 2 Opposite of Suggestion 1. Only the words on the right hand side of the card are allowed. Some scoring system, perhaps 10 points if just the first word on right used, 5 after second clue, 2 for third clue and 1 for all 4 clues.</a:t>
            </a:r>
          </a:p>
          <a:p>
            <a:r>
              <a:rPr lang="en-GB" dirty="0"/>
              <a:t>Suggestion 3 Word on left hand side of card given and the team has to guess the four forbidden words. Suggestion 4 The word on the left has to be discovered but by drawing rather than speaking. Suggestion 5 Used as a basis for teachers/pupils to invent their own cards - there are many more that could be used.  Numbers are without limit !</a:t>
            </a:r>
          </a:p>
          <a:p>
            <a:endParaRPr lang="en-GB" dirty="0"/>
          </a:p>
        </p:txBody>
      </p:sp>
      <p:sp>
        <p:nvSpPr>
          <p:cNvPr id="4" name="Slide Number Placeholder 3"/>
          <p:cNvSpPr>
            <a:spLocks noGrp="1"/>
          </p:cNvSpPr>
          <p:nvPr>
            <p:ph type="sldNum" sz="quarter" idx="5"/>
          </p:nvPr>
        </p:nvSpPr>
        <p:spPr/>
        <p:txBody>
          <a:bodyPr/>
          <a:lstStyle/>
          <a:p>
            <a:fld id="{B3DC5693-FED0-4059-B05A-77ECBD5904B1}" type="slidenum">
              <a:rPr lang="en-GB" smtClean="0"/>
              <a:t>7</a:t>
            </a:fld>
            <a:endParaRPr lang="en-GB"/>
          </a:p>
        </p:txBody>
      </p:sp>
    </p:spTree>
    <p:extLst>
      <p:ext uri="{BB962C8B-B14F-4D97-AF65-F5344CB8AC3E}">
        <p14:creationId xmlns:p14="http://schemas.microsoft.com/office/powerpoint/2010/main" val="23188805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D2D30-0577-43EE-8737-E711DAA8CB5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88830A0-91DC-41B1-AFB2-99588475F9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ACC5DD2-429B-4E24-A177-236ABDA90D3F}"/>
              </a:ext>
            </a:extLst>
          </p:cNvPr>
          <p:cNvSpPr>
            <a:spLocks noGrp="1"/>
          </p:cNvSpPr>
          <p:nvPr>
            <p:ph type="dt" sz="half" idx="10"/>
          </p:nvPr>
        </p:nvSpPr>
        <p:spPr/>
        <p:txBody>
          <a:bodyPr/>
          <a:lstStyle/>
          <a:p>
            <a:fld id="{0119FC35-3EDD-4F22-A412-2A301C83839A}" type="datetimeFigureOut">
              <a:rPr lang="en-GB" smtClean="0"/>
              <a:t>17/06/2020</a:t>
            </a:fld>
            <a:endParaRPr lang="en-GB"/>
          </a:p>
        </p:txBody>
      </p:sp>
      <p:sp>
        <p:nvSpPr>
          <p:cNvPr id="5" name="Footer Placeholder 4">
            <a:extLst>
              <a:ext uri="{FF2B5EF4-FFF2-40B4-BE49-F238E27FC236}">
                <a16:creationId xmlns:a16="http://schemas.microsoft.com/office/drawing/2014/main" id="{DCF78360-7B8D-4EB3-8517-68FD08B3471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13EA39A-F6AD-465A-BC97-64542BF14295}"/>
              </a:ext>
            </a:extLst>
          </p:cNvPr>
          <p:cNvSpPr>
            <a:spLocks noGrp="1"/>
          </p:cNvSpPr>
          <p:nvPr>
            <p:ph type="sldNum" sz="quarter" idx="12"/>
          </p:nvPr>
        </p:nvSpPr>
        <p:spPr/>
        <p:txBody>
          <a:bodyPr/>
          <a:lstStyle/>
          <a:p>
            <a:fld id="{D8798DE2-F6F2-4505-A98B-01BEB7705974}" type="slidenum">
              <a:rPr lang="en-GB" smtClean="0"/>
              <a:t>‹#›</a:t>
            </a:fld>
            <a:endParaRPr lang="en-GB"/>
          </a:p>
        </p:txBody>
      </p:sp>
    </p:spTree>
    <p:extLst>
      <p:ext uri="{BB962C8B-B14F-4D97-AF65-F5344CB8AC3E}">
        <p14:creationId xmlns:p14="http://schemas.microsoft.com/office/powerpoint/2010/main" val="3074894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0DE76-38A2-4692-92E3-F3157F1A63A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E6E4054-1BFF-438D-A39E-B8C02DB2F54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0C4CDBA-B637-4517-A601-26D42DD3908D}"/>
              </a:ext>
            </a:extLst>
          </p:cNvPr>
          <p:cNvSpPr>
            <a:spLocks noGrp="1"/>
          </p:cNvSpPr>
          <p:nvPr>
            <p:ph type="dt" sz="half" idx="10"/>
          </p:nvPr>
        </p:nvSpPr>
        <p:spPr/>
        <p:txBody>
          <a:bodyPr/>
          <a:lstStyle/>
          <a:p>
            <a:fld id="{0119FC35-3EDD-4F22-A412-2A301C83839A}" type="datetimeFigureOut">
              <a:rPr lang="en-GB" smtClean="0"/>
              <a:t>17/06/2020</a:t>
            </a:fld>
            <a:endParaRPr lang="en-GB"/>
          </a:p>
        </p:txBody>
      </p:sp>
      <p:sp>
        <p:nvSpPr>
          <p:cNvPr id="5" name="Footer Placeholder 4">
            <a:extLst>
              <a:ext uri="{FF2B5EF4-FFF2-40B4-BE49-F238E27FC236}">
                <a16:creationId xmlns:a16="http://schemas.microsoft.com/office/drawing/2014/main" id="{6F29C959-0591-4852-8B3A-45BE44B2E6B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9E89A65-C774-4E16-8770-D79BEC3BF437}"/>
              </a:ext>
            </a:extLst>
          </p:cNvPr>
          <p:cNvSpPr>
            <a:spLocks noGrp="1"/>
          </p:cNvSpPr>
          <p:nvPr>
            <p:ph type="sldNum" sz="quarter" idx="12"/>
          </p:nvPr>
        </p:nvSpPr>
        <p:spPr/>
        <p:txBody>
          <a:bodyPr/>
          <a:lstStyle/>
          <a:p>
            <a:fld id="{D8798DE2-F6F2-4505-A98B-01BEB7705974}" type="slidenum">
              <a:rPr lang="en-GB" smtClean="0"/>
              <a:t>‹#›</a:t>
            </a:fld>
            <a:endParaRPr lang="en-GB"/>
          </a:p>
        </p:txBody>
      </p:sp>
    </p:spTree>
    <p:extLst>
      <p:ext uri="{BB962C8B-B14F-4D97-AF65-F5344CB8AC3E}">
        <p14:creationId xmlns:p14="http://schemas.microsoft.com/office/powerpoint/2010/main" val="2835711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3A67A62-5FB2-40D4-AB62-249E8A705FA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04EBAFC-894A-429B-A996-B42CB70B916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C58499B-B938-4FCB-AF31-937FEEEADF20}"/>
              </a:ext>
            </a:extLst>
          </p:cNvPr>
          <p:cNvSpPr>
            <a:spLocks noGrp="1"/>
          </p:cNvSpPr>
          <p:nvPr>
            <p:ph type="dt" sz="half" idx="10"/>
          </p:nvPr>
        </p:nvSpPr>
        <p:spPr/>
        <p:txBody>
          <a:bodyPr/>
          <a:lstStyle/>
          <a:p>
            <a:fld id="{0119FC35-3EDD-4F22-A412-2A301C83839A}" type="datetimeFigureOut">
              <a:rPr lang="en-GB" smtClean="0"/>
              <a:t>17/06/2020</a:t>
            </a:fld>
            <a:endParaRPr lang="en-GB"/>
          </a:p>
        </p:txBody>
      </p:sp>
      <p:sp>
        <p:nvSpPr>
          <p:cNvPr id="5" name="Footer Placeholder 4">
            <a:extLst>
              <a:ext uri="{FF2B5EF4-FFF2-40B4-BE49-F238E27FC236}">
                <a16:creationId xmlns:a16="http://schemas.microsoft.com/office/drawing/2014/main" id="{A6422A28-9DC0-4350-8638-062A6F87C27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E199B3B-8DFF-4314-95F0-D809C072C684}"/>
              </a:ext>
            </a:extLst>
          </p:cNvPr>
          <p:cNvSpPr>
            <a:spLocks noGrp="1"/>
          </p:cNvSpPr>
          <p:nvPr>
            <p:ph type="sldNum" sz="quarter" idx="12"/>
          </p:nvPr>
        </p:nvSpPr>
        <p:spPr/>
        <p:txBody>
          <a:bodyPr/>
          <a:lstStyle/>
          <a:p>
            <a:fld id="{D8798DE2-F6F2-4505-A98B-01BEB7705974}" type="slidenum">
              <a:rPr lang="en-GB" smtClean="0"/>
              <a:t>‹#›</a:t>
            </a:fld>
            <a:endParaRPr lang="en-GB"/>
          </a:p>
        </p:txBody>
      </p:sp>
    </p:spTree>
    <p:extLst>
      <p:ext uri="{BB962C8B-B14F-4D97-AF65-F5344CB8AC3E}">
        <p14:creationId xmlns:p14="http://schemas.microsoft.com/office/powerpoint/2010/main" val="3709021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40BEA-1725-4E0E-BCCC-F8881F97FC2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B92292A-9192-40DD-8B9F-024E1DA5419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C345ED5-FE25-47EA-B33D-7D122838BBB3}"/>
              </a:ext>
            </a:extLst>
          </p:cNvPr>
          <p:cNvSpPr>
            <a:spLocks noGrp="1"/>
          </p:cNvSpPr>
          <p:nvPr>
            <p:ph type="dt" sz="half" idx="10"/>
          </p:nvPr>
        </p:nvSpPr>
        <p:spPr/>
        <p:txBody>
          <a:bodyPr/>
          <a:lstStyle/>
          <a:p>
            <a:fld id="{0119FC35-3EDD-4F22-A412-2A301C83839A}" type="datetimeFigureOut">
              <a:rPr lang="en-GB" smtClean="0"/>
              <a:t>17/06/2020</a:t>
            </a:fld>
            <a:endParaRPr lang="en-GB"/>
          </a:p>
        </p:txBody>
      </p:sp>
      <p:sp>
        <p:nvSpPr>
          <p:cNvPr id="5" name="Footer Placeholder 4">
            <a:extLst>
              <a:ext uri="{FF2B5EF4-FFF2-40B4-BE49-F238E27FC236}">
                <a16:creationId xmlns:a16="http://schemas.microsoft.com/office/drawing/2014/main" id="{5D12C1BE-6980-4EE9-B7EB-5CB6B68BF3E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47610BE-4AFC-4FAA-8697-EB8983FDE31F}"/>
              </a:ext>
            </a:extLst>
          </p:cNvPr>
          <p:cNvSpPr>
            <a:spLocks noGrp="1"/>
          </p:cNvSpPr>
          <p:nvPr>
            <p:ph type="sldNum" sz="quarter" idx="12"/>
          </p:nvPr>
        </p:nvSpPr>
        <p:spPr/>
        <p:txBody>
          <a:bodyPr/>
          <a:lstStyle/>
          <a:p>
            <a:fld id="{D8798DE2-F6F2-4505-A98B-01BEB7705974}" type="slidenum">
              <a:rPr lang="en-GB" smtClean="0"/>
              <a:t>‹#›</a:t>
            </a:fld>
            <a:endParaRPr lang="en-GB"/>
          </a:p>
        </p:txBody>
      </p:sp>
    </p:spTree>
    <p:extLst>
      <p:ext uri="{BB962C8B-B14F-4D97-AF65-F5344CB8AC3E}">
        <p14:creationId xmlns:p14="http://schemas.microsoft.com/office/powerpoint/2010/main" val="3764923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B92F4-8F0F-4A60-AF63-857C7B9D853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84C0931-DDC7-4BCB-AD8D-2B135348A86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17B0CE1-4998-43D3-80B9-A8D0D1A371BF}"/>
              </a:ext>
            </a:extLst>
          </p:cNvPr>
          <p:cNvSpPr>
            <a:spLocks noGrp="1"/>
          </p:cNvSpPr>
          <p:nvPr>
            <p:ph type="dt" sz="half" idx="10"/>
          </p:nvPr>
        </p:nvSpPr>
        <p:spPr/>
        <p:txBody>
          <a:bodyPr/>
          <a:lstStyle/>
          <a:p>
            <a:fld id="{0119FC35-3EDD-4F22-A412-2A301C83839A}" type="datetimeFigureOut">
              <a:rPr lang="en-GB" smtClean="0"/>
              <a:t>17/06/2020</a:t>
            </a:fld>
            <a:endParaRPr lang="en-GB"/>
          </a:p>
        </p:txBody>
      </p:sp>
      <p:sp>
        <p:nvSpPr>
          <p:cNvPr id="5" name="Footer Placeholder 4">
            <a:extLst>
              <a:ext uri="{FF2B5EF4-FFF2-40B4-BE49-F238E27FC236}">
                <a16:creationId xmlns:a16="http://schemas.microsoft.com/office/drawing/2014/main" id="{3C966327-D0C6-4CCD-9091-31627C14CD5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B79EB15-DA47-4D01-9EF1-742BBEF40246}"/>
              </a:ext>
            </a:extLst>
          </p:cNvPr>
          <p:cNvSpPr>
            <a:spLocks noGrp="1"/>
          </p:cNvSpPr>
          <p:nvPr>
            <p:ph type="sldNum" sz="quarter" idx="12"/>
          </p:nvPr>
        </p:nvSpPr>
        <p:spPr/>
        <p:txBody>
          <a:bodyPr/>
          <a:lstStyle/>
          <a:p>
            <a:fld id="{D8798DE2-F6F2-4505-A98B-01BEB7705974}" type="slidenum">
              <a:rPr lang="en-GB" smtClean="0"/>
              <a:t>‹#›</a:t>
            </a:fld>
            <a:endParaRPr lang="en-GB"/>
          </a:p>
        </p:txBody>
      </p:sp>
    </p:spTree>
    <p:extLst>
      <p:ext uri="{BB962C8B-B14F-4D97-AF65-F5344CB8AC3E}">
        <p14:creationId xmlns:p14="http://schemas.microsoft.com/office/powerpoint/2010/main" val="1991916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DA67F-E1A3-4ECA-B117-F64405D7BAF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BBDCD0F-4839-4286-875D-ACD6E34EE9C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E8D3B1F-520C-4C43-887D-1C56931A588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5687ECD-009A-4C69-BDE3-8A7E8AC410DF}"/>
              </a:ext>
            </a:extLst>
          </p:cNvPr>
          <p:cNvSpPr>
            <a:spLocks noGrp="1"/>
          </p:cNvSpPr>
          <p:nvPr>
            <p:ph type="dt" sz="half" idx="10"/>
          </p:nvPr>
        </p:nvSpPr>
        <p:spPr/>
        <p:txBody>
          <a:bodyPr/>
          <a:lstStyle/>
          <a:p>
            <a:fld id="{0119FC35-3EDD-4F22-A412-2A301C83839A}" type="datetimeFigureOut">
              <a:rPr lang="en-GB" smtClean="0"/>
              <a:t>17/06/2020</a:t>
            </a:fld>
            <a:endParaRPr lang="en-GB"/>
          </a:p>
        </p:txBody>
      </p:sp>
      <p:sp>
        <p:nvSpPr>
          <p:cNvPr id="6" name="Footer Placeholder 5">
            <a:extLst>
              <a:ext uri="{FF2B5EF4-FFF2-40B4-BE49-F238E27FC236}">
                <a16:creationId xmlns:a16="http://schemas.microsoft.com/office/drawing/2014/main" id="{C7B4E28F-8E67-4952-83F9-2E138683237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0EE0C2C-983C-4B5E-BD31-DCBB9B4BBEEE}"/>
              </a:ext>
            </a:extLst>
          </p:cNvPr>
          <p:cNvSpPr>
            <a:spLocks noGrp="1"/>
          </p:cNvSpPr>
          <p:nvPr>
            <p:ph type="sldNum" sz="quarter" idx="12"/>
          </p:nvPr>
        </p:nvSpPr>
        <p:spPr/>
        <p:txBody>
          <a:bodyPr/>
          <a:lstStyle/>
          <a:p>
            <a:fld id="{D8798DE2-F6F2-4505-A98B-01BEB7705974}" type="slidenum">
              <a:rPr lang="en-GB" smtClean="0"/>
              <a:t>‹#›</a:t>
            </a:fld>
            <a:endParaRPr lang="en-GB"/>
          </a:p>
        </p:txBody>
      </p:sp>
    </p:spTree>
    <p:extLst>
      <p:ext uri="{BB962C8B-B14F-4D97-AF65-F5344CB8AC3E}">
        <p14:creationId xmlns:p14="http://schemas.microsoft.com/office/powerpoint/2010/main" val="1804208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1A77B-62EB-404D-A06D-FADEBDA032B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3C45E9C-B21E-46CD-B0E9-2646F93FAAD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20D8DB5-2B40-46DF-8F83-303FF156477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144C8D7-8FDD-4C77-9FB1-2C28A68279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81E8EDD-F0A9-4951-B0AA-CFE9EE7A16B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5C3658D-5690-44A2-885C-516459AD1F62}"/>
              </a:ext>
            </a:extLst>
          </p:cNvPr>
          <p:cNvSpPr>
            <a:spLocks noGrp="1"/>
          </p:cNvSpPr>
          <p:nvPr>
            <p:ph type="dt" sz="half" idx="10"/>
          </p:nvPr>
        </p:nvSpPr>
        <p:spPr/>
        <p:txBody>
          <a:bodyPr/>
          <a:lstStyle/>
          <a:p>
            <a:fld id="{0119FC35-3EDD-4F22-A412-2A301C83839A}" type="datetimeFigureOut">
              <a:rPr lang="en-GB" smtClean="0"/>
              <a:t>17/06/2020</a:t>
            </a:fld>
            <a:endParaRPr lang="en-GB"/>
          </a:p>
        </p:txBody>
      </p:sp>
      <p:sp>
        <p:nvSpPr>
          <p:cNvPr id="8" name="Footer Placeholder 7">
            <a:extLst>
              <a:ext uri="{FF2B5EF4-FFF2-40B4-BE49-F238E27FC236}">
                <a16:creationId xmlns:a16="http://schemas.microsoft.com/office/drawing/2014/main" id="{E8D40047-DB43-49D6-A20A-B3687ACC9A9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FF83FBD-EA87-433C-B209-6576D725BE99}"/>
              </a:ext>
            </a:extLst>
          </p:cNvPr>
          <p:cNvSpPr>
            <a:spLocks noGrp="1"/>
          </p:cNvSpPr>
          <p:nvPr>
            <p:ph type="sldNum" sz="quarter" idx="12"/>
          </p:nvPr>
        </p:nvSpPr>
        <p:spPr/>
        <p:txBody>
          <a:bodyPr/>
          <a:lstStyle/>
          <a:p>
            <a:fld id="{D8798DE2-F6F2-4505-A98B-01BEB7705974}" type="slidenum">
              <a:rPr lang="en-GB" smtClean="0"/>
              <a:t>‹#›</a:t>
            </a:fld>
            <a:endParaRPr lang="en-GB"/>
          </a:p>
        </p:txBody>
      </p:sp>
    </p:spTree>
    <p:extLst>
      <p:ext uri="{BB962C8B-B14F-4D97-AF65-F5344CB8AC3E}">
        <p14:creationId xmlns:p14="http://schemas.microsoft.com/office/powerpoint/2010/main" val="3546894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D1BB35-2864-4EAB-8229-565B087D0FD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FEDA409-6599-41CC-AF45-B55461AEF25A}"/>
              </a:ext>
            </a:extLst>
          </p:cNvPr>
          <p:cNvSpPr>
            <a:spLocks noGrp="1"/>
          </p:cNvSpPr>
          <p:nvPr>
            <p:ph type="dt" sz="half" idx="10"/>
          </p:nvPr>
        </p:nvSpPr>
        <p:spPr/>
        <p:txBody>
          <a:bodyPr/>
          <a:lstStyle/>
          <a:p>
            <a:fld id="{0119FC35-3EDD-4F22-A412-2A301C83839A}" type="datetimeFigureOut">
              <a:rPr lang="en-GB" smtClean="0"/>
              <a:t>17/06/2020</a:t>
            </a:fld>
            <a:endParaRPr lang="en-GB"/>
          </a:p>
        </p:txBody>
      </p:sp>
      <p:sp>
        <p:nvSpPr>
          <p:cNvPr id="4" name="Footer Placeholder 3">
            <a:extLst>
              <a:ext uri="{FF2B5EF4-FFF2-40B4-BE49-F238E27FC236}">
                <a16:creationId xmlns:a16="http://schemas.microsoft.com/office/drawing/2014/main" id="{86EBE9D9-44E5-4737-8FCA-AC0CD41757B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6387D91-853F-4302-BB80-FE8EB70642C3}"/>
              </a:ext>
            </a:extLst>
          </p:cNvPr>
          <p:cNvSpPr>
            <a:spLocks noGrp="1"/>
          </p:cNvSpPr>
          <p:nvPr>
            <p:ph type="sldNum" sz="quarter" idx="12"/>
          </p:nvPr>
        </p:nvSpPr>
        <p:spPr/>
        <p:txBody>
          <a:bodyPr/>
          <a:lstStyle/>
          <a:p>
            <a:fld id="{D8798DE2-F6F2-4505-A98B-01BEB7705974}" type="slidenum">
              <a:rPr lang="en-GB" smtClean="0"/>
              <a:t>‹#›</a:t>
            </a:fld>
            <a:endParaRPr lang="en-GB"/>
          </a:p>
        </p:txBody>
      </p:sp>
    </p:spTree>
    <p:extLst>
      <p:ext uri="{BB962C8B-B14F-4D97-AF65-F5344CB8AC3E}">
        <p14:creationId xmlns:p14="http://schemas.microsoft.com/office/powerpoint/2010/main" val="3233551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FABF1B-8FDC-4A47-B45C-F5C8532CE148}"/>
              </a:ext>
            </a:extLst>
          </p:cNvPr>
          <p:cNvSpPr>
            <a:spLocks noGrp="1"/>
          </p:cNvSpPr>
          <p:nvPr>
            <p:ph type="dt" sz="half" idx="10"/>
          </p:nvPr>
        </p:nvSpPr>
        <p:spPr/>
        <p:txBody>
          <a:bodyPr/>
          <a:lstStyle/>
          <a:p>
            <a:fld id="{0119FC35-3EDD-4F22-A412-2A301C83839A}" type="datetimeFigureOut">
              <a:rPr lang="en-GB" smtClean="0"/>
              <a:t>17/06/2020</a:t>
            </a:fld>
            <a:endParaRPr lang="en-GB"/>
          </a:p>
        </p:txBody>
      </p:sp>
      <p:sp>
        <p:nvSpPr>
          <p:cNvPr id="3" name="Footer Placeholder 2">
            <a:extLst>
              <a:ext uri="{FF2B5EF4-FFF2-40B4-BE49-F238E27FC236}">
                <a16:creationId xmlns:a16="http://schemas.microsoft.com/office/drawing/2014/main" id="{FE4EC1A4-37C4-4452-8947-54CA118FE00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CF7CAB6-1DC4-476C-9A82-C75D816BAF79}"/>
              </a:ext>
            </a:extLst>
          </p:cNvPr>
          <p:cNvSpPr>
            <a:spLocks noGrp="1"/>
          </p:cNvSpPr>
          <p:nvPr>
            <p:ph type="sldNum" sz="quarter" idx="12"/>
          </p:nvPr>
        </p:nvSpPr>
        <p:spPr/>
        <p:txBody>
          <a:bodyPr/>
          <a:lstStyle/>
          <a:p>
            <a:fld id="{D8798DE2-F6F2-4505-A98B-01BEB7705974}" type="slidenum">
              <a:rPr lang="en-GB" smtClean="0"/>
              <a:t>‹#›</a:t>
            </a:fld>
            <a:endParaRPr lang="en-GB"/>
          </a:p>
        </p:txBody>
      </p:sp>
    </p:spTree>
    <p:extLst>
      <p:ext uri="{BB962C8B-B14F-4D97-AF65-F5344CB8AC3E}">
        <p14:creationId xmlns:p14="http://schemas.microsoft.com/office/powerpoint/2010/main" val="5103779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FE5EA-B575-48C6-97F8-A838991092F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5153773-0C57-4F2E-A57B-09911F29112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893DDA7-9B71-452D-A2F0-2ECEEEB38B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E5B9A4-8784-41A2-8394-B2257ED37D40}"/>
              </a:ext>
            </a:extLst>
          </p:cNvPr>
          <p:cNvSpPr>
            <a:spLocks noGrp="1"/>
          </p:cNvSpPr>
          <p:nvPr>
            <p:ph type="dt" sz="half" idx="10"/>
          </p:nvPr>
        </p:nvSpPr>
        <p:spPr/>
        <p:txBody>
          <a:bodyPr/>
          <a:lstStyle/>
          <a:p>
            <a:fld id="{0119FC35-3EDD-4F22-A412-2A301C83839A}" type="datetimeFigureOut">
              <a:rPr lang="en-GB" smtClean="0"/>
              <a:t>17/06/2020</a:t>
            </a:fld>
            <a:endParaRPr lang="en-GB"/>
          </a:p>
        </p:txBody>
      </p:sp>
      <p:sp>
        <p:nvSpPr>
          <p:cNvPr id="6" name="Footer Placeholder 5">
            <a:extLst>
              <a:ext uri="{FF2B5EF4-FFF2-40B4-BE49-F238E27FC236}">
                <a16:creationId xmlns:a16="http://schemas.microsoft.com/office/drawing/2014/main" id="{937597E6-CD27-4411-972E-692DD982971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D0016E9-7C67-41FC-9748-33526AF11090}"/>
              </a:ext>
            </a:extLst>
          </p:cNvPr>
          <p:cNvSpPr>
            <a:spLocks noGrp="1"/>
          </p:cNvSpPr>
          <p:nvPr>
            <p:ph type="sldNum" sz="quarter" idx="12"/>
          </p:nvPr>
        </p:nvSpPr>
        <p:spPr/>
        <p:txBody>
          <a:bodyPr/>
          <a:lstStyle/>
          <a:p>
            <a:fld id="{D8798DE2-F6F2-4505-A98B-01BEB7705974}" type="slidenum">
              <a:rPr lang="en-GB" smtClean="0"/>
              <a:t>‹#›</a:t>
            </a:fld>
            <a:endParaRPr lang="en-GB"/>
          </a:p>
        </p:txBody>
      </p:sp>
    </p:spTree>
    <p:extLst>
      <p:ext uri="{BB962C8B-B14F-4D97-AF65-F5344CB8AC3E}">
        <p14:creationId xmlns:p14="http://schemas.microsoft.com/office/powerpoint/2010/main" val="3163746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4BAB5-3E02-48DE-971A-2F4EE0F7CA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120E128-E2C5-49A8-842C-0A519ED90E0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9BA95B7-E57A-4C94-A748-1A8A443A33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59C3ACB-1B64-4ADE-BF50-F196DC61FFDA}"/>
              </a:ext>
            </a:extLst>
          </p:cNvPr>
          <p:cNvSpPr>
            <a:spLocks noGrp="1"/>
          </p:cNvSpPr>
          <p:nvPr>
            <p:ph type="dt" sz="half" idx="10"/>
          </p:nvPr>
        </p:nvSpPr>
        <p:spPr/>
        <p:txBody>
          <a:bodyPr/>
          <a:lstStyle/>
          <a:p>
            <a:fld id="{0119FC35-3EDD-4F22-A412-2A301C83839A}" type="datetimeFigureOut">
              <a:rPr lang="en-GB" smtClean="0"/>
              <a:t>17/06/2020</a:t>
            </a:fld>
            <a:endParaRPr lang="en-GB"/>
          </a:p>
        </p:txBody>
      </p:sp>
      <p:sp>
        <p:nvSpPr>
          <p:cNvPr id="6" name="Footer Placeholder 5">
            <a:extLst>
              <a:ext uri="{FF2B5EF4-FFF2-40B4-BE49-F238E27FC236}">
                <a16:creationId xmlns:a16="http://schemas.microsoft.com/office/drawing/2014/main" id="{6F700E12-DE78-4B51-9E7D-3F053A27244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BC76F11-34D8-4F25-8E2E-E4F514D95F08}"/>
              </a:ext>
            </a:extLst>
          </p:cNvPr>
          <p:cNvSpPr>
            <a:spLocks noGrp="1"/>
          </p:cNvSpPr>
          <p:nvPr>
            <p:ph type="sldNum" sz="quarter" idx="12"/>
          </p:nvPr>
        </p:nvSpPr>
        <p:spPr/>
        <p:txBody>
          <a:bodyPr/>
          <a:lstStyle/>
          <a:p>
            <a:fld id="{D8798DE2-F6F2-4505-A98B-01BEB7705974}" type="slidenum">
              <a:rPr lang="en-GB" smtClean="0"/>
              <a:t>‹#›</a:t>
            </a:fld>
            <a:endParaRPr lang="en-GB"/>
          </a:p>
        </p:txBody>
      </p:sp>
    </p:spTree>
    <p:extLst>
      <p:ext uri="{BB962C8B-B14F-4D97-AF65-F5344CB8AC3E}">
        <p14:creationId xmlns:p14="http://schemas.microsoft.com/office/powerpoint/2010/main" val="2725731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F9A9EC2-604A-4662-B612-E070640D98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3D9B348-DD40-4ADE-978C-8E5105E41D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128F8FF-52A6-4126-908E-55A10EFE92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19FC35-3EDD-4F22-A412-2A301C83839A}" type="datetimeFigureOut">
              <a:rPr lang="en-GB" smtClean="0"/>
              <a:t>17/06/2020</a:t>
            </a:fld>
            <a:endParaRPr lang="en-GB"/>
          </a:p>
        </p:txBody>
      </p:sp>
      <p:sp>
        <p:nvSpPr>
          <p:cNvPr id="5" name="Footer Placeholder 4">
            <a:extLst>
              <a:ext uri="{FF2B5EF4-FFF2-40B4-BE49-F238E27FC236}">
                <a16:creationId xmlns:a16="http://schemas.microsoft.com/office/drawing/2014/main" id="{70B0340A-4F44-4503-9DD9-2547696BC06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ED0BF5D-67D5-48C3-A24B-F642CA01E89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798DE2-F6F2-4505-A98B-01BEB7705974}" type="slidenum">
              <a:rPr lang="en-GB" smtClean="0"/>
              <a:t>‹#›</a:t>
            </a:fld>
            <a:endParaRPr lang="en-GB"/>
          </a:p>
        </p:txBody>
      </p:sp>
    </p:spTree>
    <p:extLst>
      <p:ext uri="{BB962C8B-B14F-4D97-AF65-F5344CB8AC3E}">
        <p14:creationId xmlns:p14="http://schemas.microsoft.com/office/powerpoint/2010/main" val="6354379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en.wikipedia.org/wiki/Singapore_math" TargetMode="External"/><Relationship Id="rId2" Type="http://schemas.openxmlformats.org/officeDocument/2006/relationships/image" Target="../media/image2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image" Target="../media/image31.jpeg"/><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hyperlink" Target="https://en.wikipedia.org/wiki/File:Old_computer_game.svg" TargetMode="External"/><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oldtimepickers.blogspot.com/2012/01/chickens-bees-or-worms.html" TargetMode="External"/><Relationship Id="rId2" Type="http://schemas.openxmlformats.org/officeDocument/2006/relationships/image" Target="../media/image14.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94A3E-61BB-4EEE-93C4-D4D13369E3C4}"/>
              </a:ext>
            </a:extLst>
          </p:cNvPr>
          <p:cNvSpPr>
            <a:spLocks noGrp="1"/>
          </p:cNvSpPr>
          <p:nvPr>
            <p:ph type="ctrTitle"/>
          </p:nvPr>
        </p:nvSpPr>
        <p:spPr/>
        <p:txBody>
          <a:bodyPr/>
          <a:lstStyle/>
          <a:p>
            <a:r>
              <a:rPr lang="en-GB" dirty="0"/>
              <a:t>Language and Word problems</a:t>
            </a:r>
          </a:p>
        </p:txBody>
      </p:sp>
      <p:sp>
        <p:nvSpPr>
          <p:cNvPr id="3" name="Subtitle 2">
            <a:extLst>
              <a:ext uri="{FF2B5EF4-FFF2-40B4-BE49-F238E27FC236}">
                <a16:creationId xmlns:a16="http://schemas.microsoft.com/office/drawing/2014/main" id="{0235AC9C-5391-4AF4-862C-36E9ED5EF123}"/>
              </a:ext>
            </a:extLst>
          </p:cNvPr>
          <p:cNvSpPr>
            <a:spLocks noGrp="1"/>
          </p:cNvSpPr>
          <p:nvPr>
            <p:ph type="subTitle" idx="1"/>
          </p:nvPr>
        </p:nvSpPr>
        <p:spPr/>
        <p:txBody>
          <a:bodyPr/>
          <a:lstStyle/>
          <a:p>
            <a:r>
              <a:rPr lang="en-GB" dirty="0"/>
              <a:t>Part 2  Session 4</a:t>
            </a:r>
          </a:p>
        </p:txBody>
      </p:sp>
    </p:spTree>
    <p:extLst>
      <p:ext uri="{BB962C8B-B14F-4D97-AF65-F5344CB8AC3E}">
        <p14:creationId xmlns:p14="http://schemas.microsoft.com/office/powerpoint/2010/main" val="22757524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5B1BC-03D8-4F29-830F-78D650FFF2C7}"/>
              </a:ext>
            </a:extLst>
          </p:cNvPr>
          <p:cNvSpPr>
            <a:spLocks noGrp="1"/>
          </p:cNvSpPr>
          <p:nvPr>
            <p:ph type="title"/>
          </p:nvPr>
        </p:nvSpPr>
        <p:spPr>
          <a:xfrm>
            <a:off x="650449" y="4445251"/>
            <a:ext cx="10901471" cy="1350712"/>
          </a:xfrm>
          <a:noFill/>
        </p:spPr>
        <p:txBody>
          <a:bodyPr vert="horz" lIns="91440" tIns="45720" rIns="91440" bIns="45720" rtlCol="0" anchor="b">
            <a:normAutofit/>
          </a:bodyPr>
          <a:lstStyle/>
          <a:p>
            <a:pPr algn="ctr"/>
            <a:r>
              <a:rPr lang="en-US" sz="6000"/>
              <a:t>Dyslexia and Reading - Bar model</a:t>
            </a:r>
          </a:p>
        </p:txBody>
      </p:sp>
      <p:pic>
        <p:nvPicPr>
          <p:cNvPr id="5" name="Picture 4" descr="A close up of a logo&#10;&#10;Description automatically generated">
            <a:extLst>
              <a:ext uri="{FF2B5EF4-FFF2-40B4-BE49-F238E27FC236}">
                <a16:creationId xmlns:a16="http://schemas.microsoft.com/office/drawing/2014/main" id="{221BA4A0-A30F-4418-8DD8-E7C8E9BDEBB6}"/>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t="14684" r="2" b="2"/>
          <a:stretch/>
        </p:blipFill>
        <p:spPr>
          <a:xfrm>
            <a:off x="2694432" y="666497"/>
            <a:ext cx="6803136" cy="3273552"/>
          </a:xfrm>
          <a:prstGeom prst="rect">
            <a:avLst/>
          </a:prstGeom>
          <a:effectLst/>
        </p:spPr>
      </p:pic>
      <p:sp>
        <p:nvSpPr>
          <p:cNvPr id="7" name="Footer Placeholder 6">
            <a:extLst>
              <a:ext uri="{FF2B5EF4-FFF2-40B4-BE49-F238E27FC236}">
                <a16:creationId xmlns:a16="http://schemas.microsoft.com/office/drawing/2014/main" id="{FAEEA843-E0A1-47EE-B970-6592E31FBB0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defRPr/>
            </a:pPr>
            <a:r>
              <a:rPr lang="en-US" kern="1200">
                <a:solidFill>
                  <a:prstClr val="black">
                    <a:tint val="75000"/>
                  </a:prstClr>
                </a:solidFill>
                <a:latin typeface="Calibri" panose="020F0502020204030204"/>
                <a:ea typeface="+mn-ea"/>
                <a:cs typeface="+mn-cs"/>
              </a:rPr>
              <a:t>www.judyhornigold.co.uk</a:t>
            </a:r>
          </a:p>
        </p:txBody>
      </p:sp>
    </p:spTree>
    <p:extLst>
      <p:ext uri="{BB962C8B-B14F-4D97-AF65-F5344CB8AC3E}">
        <p14:creationId xmlns:p14="http://schemas.microsoft.com/office/powerpoint/2010/main" val="41889533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normAutofit/>
          </a:bodyPr>
          <a:lstStyle/>
          <a:p>
            <a:r>
              <a:rPr lang="en-GB" b="1"/>
              <a:t>Bar Modelling</a:t>
            </a:r>
          </a:p>
        </p:txBody>
      </p:sp>
      <p:sp>
        <p:nvSpPr>
          <p:cNvPr id="4" name="Footer Placeholder 3"/>
          <p:cNvSpPr>
            <a:spLocks noGrp="1"/>
          </p:cNvSpPr>
          <p:nvPr>
            <p:ph type="ftr" sz="quarter" idx="11"/>
          </p:nvPr>
        </p:nvSpPr>
        <p:spPr>
          <a:xfrm>
            <a:off x="4038600" y="6356350"/>
            <a:ext cx="4114800" cy="365125"/>
          </a:xfrm>
        </p:spPr>
        <p:txBody>
          <a:bodyPr>
            <a:normAutofit/>
          </a:bodyPr>
          <a:lstStyle/>
          <a:p>
            <a:pPr>
              <a:spcAft>
                <a:spcPts val="600"/>
              </a:spcAft>
            </a:pPr>
            <a:r>
              <a:rPr lang="en-GB"/>
              <a:t>www.judyhornigold.co.uk</a:t>
            </a:r>
          </a:p>
        </p:txBody>
      </p:sp>
      <p:graphicFrame>
        <p:nvGraphicFramePr>
          <p:cNvPr id="13" name="Content Placeholder 2">
            <a:extLst>
              <a:ext uri="{FF2B5EF4-FFF2-40B4-BE49-F238E27FC236}">
                <a16:creationId xmlns:a16="http://schemas.microsoft.com/office/drawing/2014/main" id="{4C12CA44-D353-41CA-BC47-A91A13AC0F6C}"/>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556794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863029" y="1012004"/>
            <a:ext cx="3416158" cy="4795408"/>
          </a:xfrm>
        </p:spPr>
        <p:txBody>
          <a:bodyPr vert="horz" lIns="91440" tIns="45720" rIns="91440" bIns="45720" rtlCol="0" anchor="ctr">
            <a:normAutofit/>
          </a:bodyPr>
          <a:lstStyle/>
          <a:p>
            <a:r>
              <a:rPr lang="en-US" kern="1200">
                <a:solidFill>
                  <a:srgbClr val="FFFFFF"/>
                </a:solidFill>
                <a:latin typeface="+mj-lt"/>
                <a:ea typeface="+mj-ea"/>
                <a:cs typeface="+mj-cs"/>
              </a:rPr>
              <a:t>Variations of Bar Model</a:t>
            </a:r>
          </a:p>
        </p:txBody>
      </p:sp>
      <p:sp>
        <p:nvSpPr>
          <p:cNvPr id="2" name="Footer Placeholder 1">
            <a:extLst>
              <a:ext uri="{FF2B5EF4-FFF2-40B4-BE49-F238E27FC236}">
                <a16:creationId xmlns:a16="http://schemas.microsoft.com/office/drawing/2014/main" id="{D13E9D92-0AA9-4333-A7E3-3095E28DBB6A}"/>
              </a:ext>
            </a:extLst>
          </p:cNvPr>
          <p:cNvSpPr>
            <a:spLocks noGrp="1"/>
          </p:cNvSpPr>
          <p:nvPr>
            <p:ph type="ftr" sz="quarter" idx="11"/>
          </p:nvPr>
        </p:nvSpPr>
        <p:spPr>
          <a:xfrm>
            <a:off x="750305" y="6356350"/>
            <a:ext cx="4114800" cy="365125"/>
          </a:xfrm>
        </p:spPr>
        <p:txBody>
          <a:bodyPr vert="horz" lIns="91440" tIns="45720" rIns="91440" bIns="45720" rtlCol="0" anchor="ctr">
            <a:normAutofit/>
          </a:bodyPr>
          <a:lstStyle/>
          <a:p>
            <a:pPr algn="l">
              <a:spcAft>
                <a:spcPts val="600"/>
              </a:spcAft>
            </a:pPr>
            <a:r>
              <a:rPr lang="en-US" kern="1200">
                <a:solidFill>
                  <a:prstClr val="black">
                    <a:tint val="75000"/>
                  </a:prstClr>
                </a:solidFill>
                <a:latin typeface="+mn-lt"/>
                <a:ea typeface="+mn-ea"/>
                <a:cs typeface="+mn-cs"/>
              </a:rPr>
              <a:t>www.judyhornigold.co.uk</a:t>
            </a:r>
          </a:p>
        </p:txBody>
      </p:sp>
      <p:graphicFrame>
        <p:nvGraphicFramePr>
          <p:cNvPr id="15" name="Content Placeholder 4">
            <a:extLst>
              <a:ext uri="{FF2B5EF4-FFF2-40B4-BE49-F238E27FC236}">
                <a16:creationId xmlns:a16="http://schemas.microsoft.com/office/drawing/2014/main" id="{716345D1-84F3-4E6F-B96A-6AE8EF1C8F56}"/>
              </a:ext>
            </a:extLst>
          </p:cNvPr>
          <p:cNvGraphicFramePr>
            <a:graphicFrameLocks noGrp="1"/>
          </p:cNvGraphicFramePr>
          <p:nvPr>
            <p:ph idx="4294967295"/>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820364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4038600" y="6356350"/>
            <a:ext cx="4114800" cy="365125"/>
          </a:xfrm>
        </p:spPr>
        <p:txBody>
          <a:bodyPr>
            <a:normAutofit/>
          </a:bodyPr>
          <a:lstStyle/>
          <a:p>
            <a:pPr>
              <a:spcAft>
                <a:spcPts val="600"/>
              </a:spcAft>
            </a:pPr>
            <a:r>
              <a:rPr lang="en-GB"/>
              <a:t>www.judyhornigold.co.uk</a:t>
            </a:r>
          </a:p>
        </p:txBody>
      </p:sp>
      <p:graphicFrame>
        <p:nvGraphicFramePr>
          <p:cNvPr id="16" name="Content Placeholder 2">
            <a:extLst>
              <a:ext uri="{FF2B5EF4-FFF2-40B4-BE49-F238E27FC236}">
                <a16:creationId xmlns:a16="http://schemas.microsoft.com/office/drawing/2014/main" id="{2BEDBB06-96FD-400B-B81A-F924BA0DFAE7}"/>
              </a:ext>
            </a:extLst>
          </p:cNvPr>
          <p:cNvGraphicFramePr>
            <a:graphicFrameLocks noGrp="1"/>
          </p:cNvGraphicFramePr>
          <p:nvPr>
            <p:ph idx="1"/>
          </p:nvPr>
        </p:nvGraphicFramePr>
        <p:xfrm>
          <a:off x="838200" y="889454"/>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378498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GB" dirty="0"/>
              <a:t>Aaron	</a:t>
            </a:r>
          </a:p>
          <a:p>
            <a:endParaRPr lang="en-GB" dirty="0"/>
          </a:p>
          <a:p>
            <a:pPr marL="0" indent="0">
              <a:buNone/>
            </a:pPr>
            <a:r>
              <a:rPr lang="en-GB" dirty="0"/>
              <a:t>Beth</a:t>
            </a:r>
          </a:p>
        </p:txBody>
      </p:sp>
      <p:graphicFrame>
        <p:nvGraphicFramePr>
          <p:cNvPr id="4" name="Table 3"/>
          <p:cNvGraphicFramePr>
            <a:graphicFrameLocks noGrp="1"/>
          </p:cNvGraphicFramePr>
          <p:nvPr/>
        </p:nvGraphicFramePr>
        <p:xfrm>
          <a:off x="2032000" y="1825625"/>
          <a:ext cx="8127999" cy="72757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557706489"/>
                    </a:ext>
                  </a:extLst>
                </a:gridCol>
                <a:gridCol w="2709333">
                  <a:extLst>
                    <a:ext uri="{9D8B030D-6E8A-4147-A177-3AD203B41FA5}">
                      <a16:colId xmlns:a16="http://schemas.microsoft.com/office/drawing/2014/main" val="2722581641"/>
                    </a:ext>
                  </a:extLst>
                </a:gridCol>
                <a:gridCol w="2709333">
                  <a:extLst>
                    <a:ext uri="{9D8B030D-6E8A-4147-A177-3AD203B41FA5}">
                      <a16:colId xmlns:a16="http://schemas.microsoft.com/office/drawing/2014/main" val="3201205326"/>
                    </a:ext>
                  </a:extLst>
                </a:gridCol>
              </a:tblGrid>
              <a:tr h="727570">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extLst>
                  <a:ext uri="{0D108BD9-81ED-4DB2-BD59-A6C34878D82A}">
                    <a16:rowId xmlns:a16="http://schemas.microsoft.com/office/drawing/2014/main" val="2409669938"/>
                  </a:ext>
                </a:extLst>
              </a:tr>
            </a:tbl>
          </a:graphicData>
        </a:graphic>
      </p:graphicFrame>
      <p:sp>
        <p:nvSpPr>
          <p:cNvPr id="6" name="Footer Placeholder 5"/>
          <p:cNvSpPr>
            <a:spLocks noGrp="1"/>
          </p:cNvSpPr>
          <p:nvPr>
            <p:ph type="ftr" sz="quarter" idx="11"/>
          </p:nvPr>
        </p:nvSpPr>
        <p:spPr/>
        <p:txBody>
          <a:bodyPr/>
          <a:lstStyle/>
          <a:p>
            <a:r>
              <a:rPr lang="en-GB"/>
              <a:t>www.judyhornigold.co.uk</a:t>
            </a:r>
          </a:p>
        </p:txBody>
      </p:sp>
      <p:graphicFrame>
        <p:nvGraphicFramePr>
          <p:cNvPr id="7" name="Table 7">
            <a:extLst>
              <a:ext uri="{FF2B5EF4-FFF2-40B4-BE49-F238E27FC236}">
                <a16:creationId xmlns:a16="http://schemas.microsoft.com/office/drawing/2014/main" id="{28FD2AB2-F13F-4562-9C56-4AAE795F22B1}"/>
              </a:ext>
            </a:extLst>
          </p:cNvPr>
          <p:cNvGraphicFramePr>
            <a:graphicFrameLocks noGrp="1"/>
          </p:cNvGraphicFramePr>
          <p:nvPr/>
        </p:nvGraphicFramePr>
        <p:xfrm>
          <a:off x="2032000" y="2845029"/>
          <a:ext cx="2675924" cy="727570"/>
        </p:xfrm>
        <a:graphic>
          <a:graphicData uri="http://schemas.openxmlformats.org/drawingml/2006/table">
            <a:tbl>
              <a:tblPr firstRow="1" bandRow="1">
                <a:tableStyleId>{5C22544A-7EE6-4342-B048-85BDC9FD1C3A}</a:tableStyleId>
              </a:tblPr>
              <a:tblGrid>
                <a:gridCol w="2675924">
                  <a:extLst>
                    <a:ext uri="{9D8B030D-6E8A-4147-A177-3AD203B41FA5}">
                      <a16:colId xmlns:a16="http://schemas.microsoft.com/office/drawing/2014/main" val="864528225"/>
                    </a:ext>
                  </a:extLst>
                </a:gridCol>
              </a:tblGrid>
              <a:tr h="727570">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2224750927"/>
                  </a:ext>
                </a:extLst>
              </a:tr>
            </a:tbl>
          </a:graphicData>
        </a:graphic>
      </p:graphicFrame>
    </p:spTree>
    <p:extLst>
      <p:ext uri="{BB962C8B-B14F-4D97-AF65-F5344CB8AC3E}">
        <p14:creationId xmlns:p14="http://schemas.microsoft.com/office/powerpoint/2010/main" val="5375796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965430" y="629268"/>
            <a:ext cx="6586491" cy="1286160"/>
          </a:xfrm>
        </p:spPr>
        <p:txBody>
          <a:bodyPr anchor="b">
            <a:normAutofit/>
          </a:bodyPr>
          <a:lstStyle/>
          <a:p>
            <a:r>
              <a:rPr lang="en-GB"/>
              <a:t>Bar Model example</a:t>
            </a:r>
          </a:p>
        </p:txBody>
      </p:sp>
      <p:pic>
        <p:nvPicPr>
          <p:cNvPr id="10" name="Picture 9">
            <a:extLst>
              <a:ext uri="{FF2B5EF4-FFF2-40B4-BE49-F238E27FC236}">
                <a16:creationId xmlns:a16="http://schemas.microsoft.com/office/drawing/2014/main" id="{3B8982AD-DBD0-4F83-8AE0-5E2812603200}"/>
              </a:ext>
            </a:extLst>
          </p:cNvPr>
          <p:cNvPicPr>
            <a:picLocks noChangeAspect="1"/>
          </p:cNvPicPr>
          <p:nvPr/>
        </p:nvPicPr>
        <p:blipFill rotWithShape="1">
          <a:blip r:embed="rId2"/>
          <a:srcRect l="18809" r="13598"/>
          <a:stretch/>
        </p:blipFill>
        <p:spPr>
          <a:xfrm>
            <a:off x="20" y="10"/>
            <a:ext cx="4635571" cy="6857990"/>
          </a:xfrm>
          <a:prstGeom prst="rect">
            <a:avLst/>
          </a:prstGeom>
          <a:effectLst/>
        </p:spPr>
      </p:pic>
      <p:sp>
        <p:nvSpPr>
          <p:cNvPr id="4" name="Footer Placeholder 3"/>
          <p:cNvSpPr>
            <a:spLocks noGrp="1"/>
          </p:cNvSpPr>
          <p:nvPr>
            <p:ph type="ftr" sz="quarter" idx="11"/>
          </p:nvPr>
        </p:nvSpPr>
        <p:spPr>
          <a:xfrm>
            <a:off x="4965430" y="6356350"/>
            <a:ext cx="4139134" cy="365125"/>
          </a:xfrm>
        </p:spPr>
        <p:txBody>
          <a:bodyPr>
            <a:normAutofit/>
          </a:bodyPr>
          <a:lstStyle/>
          <a:p>
            <a:pPr algn="l">
              <a:spcAft>
                <a:spcPts val="600"/>
              </a:spcAft>
            </a:pPr>
            <a:r>
              <a:rPr lang="en-GB"/>
              <a:t>www.judyhornigold.co.uk</a:t>
            </a:r>
          </a:p>
        </p:txBody>
      </p:sp>
      <p:graphicFrame>
        <p:nvGraphicFramePr>
          <p:cNvPr id="8" name="Content Placeholder 5">
            <a:extLst>
              <a:ext uri="{FF2B5EF4-FFF2-40B4-BE49-F238E27FC236}">
                <a16:creationId xmlns:a16="http://schemas.microsoft.com/office/drawing/2014/main" id="{48D9725F-690F-470E-91E4-FE2A9A756CAC}"/>
              </a:ext>
            </a:extLst>
          </p:cNvPr>
          <p:cNvGraphicFramePr>
            <a:graphicFrameLocks noGrp="1"/>
          </p:cNvGraphicFramePr>
          <p:nvPr>
            <p:ph idx="1"/>
          </p:nvPr>
        </p:nvGraphicFramePr>
        <p:xfrm>
          <a:off x="4965431" y="2438400"/>
          <a:ext cx="6586489" cy="378541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748242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6073" y="466578"/>
            <a:ext cx="11139854" cy="930447"/>
          </a:xfrm>
          <a:prstGeom prst="ellipse">
            <a:avLst/>
          </a:prstGeom>
        </p:spPr>
        <p:txBody>
          <a:bodyPr vert="horz" lIns="91440" tIns="45720" rIns="91440" bIns="45720" rtlCol="0" anchor="b">
            <a:normAutofit/>
          </a:bodyPr>
          <a:lstStyle/>
          <a:p>
            <a:pPr algn="ctr"/>
            <a:r>
              <a:rPr lang="en-US" sz="3800" kern="1200">
                <a:solidFill>
                  <a:srgbClr val="FFFFFF"/>
                </a:solidFill>
                <a:latin typeface="+mj-lt"/>
                <a:ea typeface="+mj-ea"/>
                <a:cs typeface="+mj-cs"/>
              </a:rPr>
              <a:t>Zack’s Savings</a:t>
            </a:r>
          </a:p>
        </p:txBody>
      </p:sp>
      <p:sp>
        <p:nvSpPr>
          <p:cNvPr id="4" name="Footer Placeholder 3"/>
          <p:cNvSpPr>
            <a:spLocks noGrp="1"/>
          </p:cNvSpPr>
          <p:nvPr>
            <p:ph type="ftr" sz="quarter" idx="11"/>
          </p:nvPr>
        </p:nvSpPr>
        <p:spPr>
          <a:xfrm>
            <a:off x="4038600" y="6522430"/>
            <a:ext cx="4114800" cy="347472"/>
          </a:xfrm>
        </p:spPr>
        <p:txBody>
          <a:bodyPr vert="horz" lIns="91440" tIns="45720" rIns="91440" bIns="45720" rtlCol="0" anchor="ctr">
            <a:normAutofit/>
          </a:bodyPr>
          <a:lstStyle/>
          <a:p>
            <a:pPr>
              <a:spcAft>
                <a:spcPts val="600"/>
              </a:spcAft>
            </a:pPr>
            <a:r>
              <a:rPr lang="en-US" kern="1200">
                <a:solidFill>
                  <a:srgbClr val="898989"/>
                </a:solidFill>
                <a:latin typeface="+mn-lt"/>
                <a:ea typeface="+mn-ea"/>
                <a:cs typeface="+mn-cs"/>
              </a:rPr>
              <a:t>www.judyhornigold.co.uk</a:t>
            </a:r>
          </a:p>
        </p:txBody>
      </p:sp>
      <p:graphicFrame>
        <p:nvGraphicFramePr>
          <p:cNvPr id="6" name="Table 6">
            <a:extLst>
              <a:ext uri="{FF2B5EF4-FFF2-40B4-BE49-F238E27FC236}">
                <a16:creationId xmlns:a16="http://schemas.microsoft.com/office/drawing/2014/main" id="{BC000760-E5B6-4CB0-AFA1-65DC6B45CB2E}"/>
              </a:ext>
            </a:extLst>
          </p:cNvPr>
          <p:cNvGraphicFramePr>
            <a:graphicFrameLocks noGrp="1"/>
          </p:cNvGraphicFramePr>
          <p:nvPr/>
        </p:nvGraphicFramePr>
        <p:xfrm>
          <a:off x="1948873" y="2702844"/>
          <a:ext cx="8128000" cy="1014131"/>
        </p:xfrm>
        <a:graphic>
          <a:graphicData uri="http://schemas.openxmlformats.org/drawingml/2006/table">
            <a:tbl>
              <a:tblPr firstRow="1" bandRow="1">
                <a:tableStyleId>{5C22544A-7EE6-4342-B048-85BDC9FD1C3A}</a:tableStyleId>
              </a:tblPr>
              <a:tblGrid>
                <a:gridCol w="1625600">
                  <a:extLst>
                    <a:ext uri="{9D8B030D-6E8A-4147-A177-3AD203B41FA5}">
                      <a16:colId xmlns:a16="http://schemas.microsoft.com/office/drawing/2014/main" val="2741051135"/>
                    </a:ext>
                  </a:extLst>
                </a:gridCol>
                <a:gridCol w="1625600">
                  <a:extLst>
                    <a:ext uri="{9D8B030D-6E8A-4147-A177-3AD203B41FA5}">
                      <a16:colId xmlns:a16="http://schemas.microsoft.com/office/drawing/2014/main" val="3345834264"/>
                    </a:ext>
                  </a:extLst>
                </a:gridCol>
                <a:gridCol w="1625600">
                  <a:extLst>
                    <a:ext uri="{9D8B030D-6E8A-4147-A177-3AD203B41FA5}">
                      <a16:colId xmlns:a16="http://schemas.microsoft.com/office/drawing/2014/main" val="3410225284"/>
                    </a:ext>
                  </a:extLst>
                </a:gridCol>
                <a:gridCol w="1625600">
                  <a:extLst>
                    <a:ext uri="{9D8B030D-6E8A-4147-A177-3AD203B41FA5}">
                      <a16:colId xmlns:a16="http://schemas.microsoft.com/office/drawing/2014/main" val="1619069382"/>
                    </a:ext>
                  </a:extLst>
                </a:gridCol>
                <a:gridCol w="1625600">
                  <a:extLst>
                    <a:ext uri="{9D8B030D-6E8A-4147-A177-3AD203B41FA5}">
                      <a16:colId xmlns:a16="http://schemas.microsoft.com/office/drawing/2014/main" val="4262266117"/>
                    </a:ext>
                  </a:extLst>
                </a:gridCol>
              </a:tblGrid>
              <a:tr h="1014131">
                <a:tc>
                  <a:txBody>
                    <a:bodyPr/>
                    <a:lstStyle/>
                    <a:p>
                      <a:r>
                        <a:rPr lang="en-GB" sz="4000" dirty="0">
                          <a:solidFill>
                            <a:schemeClr val="tx1"/>
                          </a:solidFill>
                        </a:rPr>
                        <a:t>Gift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2800" dirty="0">
                          <a:solidFill>
                            <a:schemeClr val="tx1"/>
                          </a:solidFill>
                        </a:rPr>
                        <a:t>Book</a:t>
                      </a:r>
                    </a:p>
                    <a:p>
                      <a:r>
                        <a:rPr lang="en-GB" sz="2800" dirty="0">
                          <a:solidFill>
                            <a:schemeClr val="tx1"/>
                          </a:solidFill>
                        </a:rPr>
                        <a:t>$6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GB" sz="2800" dirty="0">
                          <a:solidFill>
                            <a:schemeClr val="tx1"/>
                          </a:solidFill>
                        </a:rPr>
                        <a:t>Book</a:t>
                      </a:r>
                    </a:p>
                    <a:p>
                      <a:r>
                        <a:rPr lang="en-GB" sz="2800" dirty="0">
                          <a:solidFill>
                            <a:schemeClr val="tx1"/>
                          </a:solidFill>
                        </a:rPr>
                        <a:t>$6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06799311"/>
                  </a:ext>
                </a:extLst>
              </a:tr>
            </a:tbl>
          </a:graphicData>
        </a:graphic>
      </p:graphicFrame>
    </p:spTree>
    <p:extLst>
      <p:ext uri="{BB962C8B-B14F-4D97-AF65-F5344CB8AC3E}">
        <p14:creationId xmlns:p14="http://schemas.microsoft.com/office/powerpoint/2010/main" val="35305728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normAutofit/>
          </a:bodyPr>
          <a:lstStyle/>
          <a:p>
            <a:r>
              <a:rPr lang="en-GB"/>
              <a:t>Before and After Problem</a:t>
            </a:r>
          </a:p>
        </p:txBody>
      </p:sp>
      <p:sp>
        <p:nvSpPr>
          <p:cNvPr id="4" name="Footer Placeholder 3"/>
          <p:cNvSpPr>
            <a:spLocks noGrp="1"/>
          </p:cNvSpPr>
          <p:nvPr>
            <p:ph type="ftr" sz="quarter" idx="11"/>
          </p:nvPr>
        </p:nvSpPr>
        <p:spPr>
          <a:xfrm>
            <a:off x="4038600" y="6356350"/>
            <a:ext cx="4114800" cy="365125"/>
          </a:xfrm>
        </p:spPr>
        <p:txBody>
          <a:bodyPr>
            <a:normAutofit/>
          </a:bodyPr>
          <a:lstStyle/>
          <a:p>
            <a:pPr>
              <a:spcAft>
                <a:spcPts val="600"/>
              </a:spcAft>
            </a:pPr>
            <a:r>
              <a:rPr lang="en-GB"/>
              <a:t>www.judyhornigold.co.uk</a:t>
            </a:r>
          </a:p>
        </p:txBody>
      </p:sp>
      <p:graphicFrame>
        <p:nvGraphicFramePr>
          <p:cNvPr id="6" name="Content Placeholder 2">
            <a:extLst>
              <a:ext uri="{FF2B5EF4-FFF2-40B4-BE49-F238E27FC236}">
                <a16:creationId xmlns:a16="http://schemas.microsoft.com/office/drawing/2014/main" id="{0305F003-3CC1-4ACA-A955-66CED67ED431}"/>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823449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703279"/>
            <a:ext cx="10515600" cy="4351338"/>
          </a:xfrm>
        </p:spPr>
        <p:txBody>
          <a:bodyPr>
            <a:normAutofit lnSpcReduction="10000"/>
          </a:bodyPr>
          <a:lstStyle/>
          <a:p>
            <a:pPr marL="0" indent="0">
              <a:buNone/>
            </a:pPr>
            <a:r>
              <a:rPr lang="en-GB" b="1" dirty="0"/>
              <a:t>Before</a:t>
            </a:r>
          </a:p>
          <a:p>
            <a:pPr marL="0" indent="0">
              <a:buNone/>
            </a:pPr>
            <a:r>
              <a:rPr lang="en-GB" dirty="0"/>
              <a:t>Sam</a:t>
            </a:r>
          </a:p>
          <a:p>
            <a:pPr marL="0" indent="0">
              <a:buNone/>
            </a:pPr>
            <a:r>
              <a:rPr lang="en-GB" dirty="0"/>
              <a:t>Tom </a:t>
            </a:r>
          </a:p>
          <a:p>
            <a:pPr marL="0" indent="0">
              <a:buNone/>
            </a:pPr>
            <a:endParaRPr lang="en-GB" dirty="0"/>
          </a:p>
          <a:p>
            <a:pPr marL="0" indent="0">
              <a:buNone/>
            </a:pPr>
            <a:r>
              <a:rPr lang="en-GB" b="1" dirty="0"/>
              <a:t>After</a:t>
            </a:r>
          </a:p>
          <a:p>
            <a:pPr marL="0" indent="0">
              <a:buNone/>
            </a:pPr>
            <a:r>
              <a:rPr lang="en-GB" dirty="0"/>
              <a:t>Sam</a:t>
            </a:r>
          </a:p>
          <a:p>
            <a:pPr marL="0" indent="0">
              <a:buNone/>
            </a:pPr>
            <a:r>
              <a:rPr lang="en-GB" dirty="0"/>
              <a:t>Tom</a:t>
            </a:r>
          </a:p>
          <a:p>
            <a:pPr marL="0" indent="0">
              <a:buNone/>
            </a:pPr>
            <a:endParaRPr lang="en-GB" dirty="0"/>
          </a:p>
          <a:p>
            <a:pPr marL="0" indent="0">
              <a:buNone/>
            </a:pPr>
            <a:r>
              <a:rPr lang="en-GB" dirty="0"/>
              <a:t>Where are the 26 marbles? Can you see?</a:t>
            </a:r>
          </a:p>
          <a:p>
            <a:pPr marL="0" indent="0">
              <a:buNone/>
            </a:pPr>
            <a:endParaRPr lang="en-GB" dirty="0"/>
          </a:p>
        </p:txBody>
      </p:sp>
      <p:graphicFrame>
        <p:nvGraphicFramePr>
          <p:cNvPr id="4" name="Table 3"/>
          <p:cNvGraphicFramePr>
            <a:graphicFrameLocks noGrp="1"/>
          </p:cNvGraphicFramePr>
          <p:nvPr/>
        </p:nvGraphicFramePr>
        <p:xfrm>
          <a:off x="2236952" y="2251294"/>
          <a:ext cx="8128000" cy="370840"/>
        </p:xfrm>
        <a:graphic>
          <a:graphicData uri="http://schemas.openxmlformats.org/drawingml/2006/table">
            <a:tbl>
              <a:tblPr firstRow="1" bandRow="1">
                <a:tableStyleId>{5C22544A-7EE6-4342-B048-85BDC9FD1C3A}</a:tableStyleId>
              </a:tblPr>
              <a:tblGrid>
                <a:gridCol w="1625600">
                  <a:extLst>
                    <a:ext uri="{9D8B030D-6E8A-4147-A177-3AD203B41FA5}">
                      <a16:colId xmlns:a16="http://schemas.microsoft.com/office/drawing/2014/main" val="2755290783"/>
                    </a:ext>
                  </a:extLst>
                </a:gridCol>
                <a:gridCol w="1625600">
                  <a:extLst>
                    <a:ext uri="{9D8B030D-6E8A-4147-A177-3AD203B41FA5}">
                      <a16:colId xmlns:a16="http://schemas.microsoft.com/office/drawing/2014/main" val="3892556707"/>
                    </a:ext>
                  </a:extLst>
                </a:gridCol>
                <a:gridCol w="1625600">
                  <a:extLst>
                    <a:ext uri="{9D8B030D-6E8A-4147-A177-3AD203B41FA5}">
                      <a16:colId xmlns:a16="http://schemas.microsoft.com/office/drawing/2014/main" val="1515110760"/>
                    </a:ext>
                  </a:extLst>
                </a:gridCol>
                <a:gridCol w="1625600">
                  <a:extLst>
                    <a:ext uri="{9D8B030D-6E8A-4147-A177-3AD203B41FA5}">
                      <a16:colId xmlns:a16="http://schemas.microsoft.com/office/drawing/2014/main" val="2484483829"/>
                    </a:ext>
                  </a:extLst>
                </a:gridCol>
                <a:gridCol w="1625600">
                  <a:extLst>
                    <a:ext uri="{9D8B030D-6E8A-4147-A177-3AD203B41FA5}">
                      <a16:colId xmlns:a16="http://schemas.microsoft.com/office/drawing/2014/main" val="2770082108"/>
                    </a:ext>
                  </a:extLst>
                </a:gridCol>
              </a:tblGrid>
              <a:tr h="370840">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11064643"/>
                  </a:ext>
                </a:extLst>
              </a:tr>
            </a:tbl>
          </a:graphicData>
        </a:graphic>
      </p:graphicFrame>
      <p:graphicFrame>
        <p:nvGraphicFramePr>
          <p:cNvPr id="5" name="Table 4"/>
          <p:cNvGraphicFramePr>
            <a:graphicFrameLocks noGrp="1"/>
          </p:cNvGraphicFramePr>
          <p:nvPr/>
        </p:nvGraphicFramePr>
        <p:xfrm>
          <a:off x="2236952" y="2850669"/>
          <a:ext cx="1578303" cy="370840"/>
        </p:xfrm>
        <a:graphic>
          <a:graphicData uri="http://schemas.openxmlformats.org/drawingml/2006/table">
            <a:tbl>
              <a:tblPr firstRow="1" bandRow="1">
                <a:tableStyleId>{5C22544A-7EE6-4342-B048-85BDC9FD1C3A}</a:tableStyleId>
              </a:tblPr>
              <a:tblGrid>
                <a:gridCol w="1578303">
                  <a:extLst>
                    <a:ext uri="{9D8B030D-6E8A-4147-A177-3AD203B41FA5}">
                      <a16:colId xmlns:a16="http://schemas.microsoft.com/office/drawing/2014/main" val="1505949498"/>
                    </a:ext>
                  </a:extLst>
                </a:gridCol>
              </a:tblGrid>
              <a:tr h="370840">
                <a:tc>
                  <a:txBody>
                    <a:bodyPr/>
                    <a:lstStyle/>
                    <a:p>
                      <a:endParaRPr lang="en-GB" dirty="0"/>
                    </a:p>
                  </a:txBody>
                  <a:tcPr/>
                </a:tc>
                <a:extLst>
                  <a:ext uri="{0D108BD9-81ED-4DB2-BD59-A6C34878D82A}">
                    <a16:rowId xmlns:a16="http://schemas.microsoft.com/office/drawing/2014/main" val="256318472"/>
                  </a:ext>
                </a:extLst>
              </a:tr>
            </a:tbl>
          </a:graphicData>
        </a:graphic>
      </p:graphicFrame>
      <p:graphicFrame>
        <p:nvGraphicFramePr>
          <p:cNvPr id="6" name="Table 5"/>
          <p:cNvGraphicFramePr>
            <a:graphicFrameLocks noGrp="1"/>
          </p:cNvGraphicFramePr>
          <p:nvPr/>
        </p:nvGraphicFramePr>
        <p:xfrm>
          <a:off x="2236952" y="4871678"/>
          <a:ext cx="4873296" cy="370840"/>
        </p:xfrm>
        <a:graphic>
          <a:graphicData uri="http://schemas.openxmlformats.org/drawingml/2006/table">
            <a:tbl>
              <a:tblPr firstRow="1" bandRow="1">
                <a:tableStyleId>{5C22544A-7EE6-4342-B048-85BDC9FD1C3A}</a:tableStyleId>
              </a:tblPr>
              <a:tblGrid>
                <a:gridCol w="1624432">
                  <a:extLst>
                    <a:ext uri="{9D8B030D-6E8A-4147-A177-3AD203B41FA5}">
                      <a16:colId xmlns:a16="http://schemas.microsoft.com/office/drawing/2014/main" val="612804248"/>
                    </a:ext>
                  </a:extLst>
                </a:gridCol>
                <a:gridCol w="1624432">
                  <a:extLst>
                    <a:ext uri="{9D8B030D-6E8A-4147-A177-3AD203B41FA5}">
                      <a16:colId xmlns:a16="http://schemas.microsoft.com/office/drawing/2014/main" val="3429333452"/>
                    </a:ext>
                  </a:extLst>
                </a:gridCol>
                <a:gridCol w="1624432">
                  <a:extLst>
                    <a:ext uri="{9D8B030D-6E8A-4147-A177-3AD203B41FA5}">
                      <a16:colId xmlns:a16="http://schemas.microsoft.com/office/drawing/2014/main" val="4222442337"/>
                    </a:ext>
                  </a:extLst>
                </a:gridCol>
              </a:tblGrid>
              <a:tr h="370840">
                <a:tc>
                  <a:txBody>
                    <a:bodyPr/>
                    <a:lstStyle/>
                    <a:p>
                      <a:endParaRPr lang="en-GB" dirty="0"/>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1579169906"/>
                  </a:ext>
                </a:extLst>
              </a:tr>
            </a:tbl>
          </a:graphicData>
        </a:graphic>
      </p:graphicFrame>
      <p:graphicFrame>
        <p:nvGraphicFramePr>
          <p:cNvPr id="7" name="Table 6"/>
          <p:cNvGraphicFramePr>
            <a:graphicFrameLocks noGrp="1"/>
          </p:cNvGraphicFramePr>
          <p:nvPr/>
        </p:nvGraphicFramePr>
        <p:xfrm>
          <a:off x="2236952" y="4272303"/>
          <a:ext cx="4873296" cy="365760"/>
        </p:xfrm>
        <a:graphic>
          <a:graphicData uri="http://schemas.openxmlformats.org/drawingml/2006/table">
            <a:tbl>
              <a:tblPr firstRow="1" bandRow="1">
                <a:tableStyleId>{5C22544A-7EE6-4342-B048-85BDC9FD1C3A}</a:tableStyleId>
              </a:tblPr>
              <a:tblGrid>
                <a:gridCol w="1624432">
                  <a:extLst>
                    <a:ext uri="{9D8B030D-6E8A-4147-A177-3AD203B41FA5}">
                      <a16:colId xmlns:a16="http://schemas.microsoft.com/office/drawing/2014/main" val="612804248"/>
                    </a:ext>
                  </a:extLst>
                </a:gridCol>
                <a:gridCol w="1624432">
                  <a:extLst>
                    <a:ext uri="{9D8B030D-6E8A-4147-A177-3AD203B41FA5}">
                      <a16:colId xmlns:a16="http://schemas.microsoft.com/office/drawing/2014/main" val="3429333452"/>
                    </a:ext>
                  </a:extLst>
                </a:gridCol>
                <a:gridCol w="1624432">
                  <a:extLst>
                    <a:ext uri="{9D8B030D-6E8A-4147-A177-3AD203B41FA5}">
                      <a16:colId xmlns:a16="http://schemas.microsoft.com/office/drawing/2014/main" val="4222442337"/>
                    </a:ext>
                  </a:extLst>
                </a:gridCol>
              </a:tblGrid>
              <a:tr h="0">
                <a:tc>
                  <a:txBody>
                    <a:bodyPr/>
                    <a:lstStyle/>
                    <a:p>
                      <a:endParaRPr lang="en-GB" dirty="0"/>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1579169906"/>
                  </a:ext>
                </a:extLst>
              </a:tr>
            </a:tbl>
          </a:graphicData>
        </a:graphic>
      </p:graphicFrame>
      <p:sp>
        <p:nvSpPr>
          <p:cNvPr id="8" name="Footer Placeholder 7"/>
          <p:cNvSpPr>
            <a:spLocks noGrp="1"/>
          </p:cNvSpPr>
          <p:nvPr>
            <p:ph type="ftr" sz="quarter" idx="11"/>
          </p:nvPr>
        </p:nvSpPr>
        <p:spPr/>
        <p:txBody>
          <a:bodyPr/>
          <a:lstStyle/>
          <a:p>
            <a:r>
              <a:rPr lang="en-GB"/>
              <a:t>www.judyhornigold.co.uk</a:t>
            </a:r>
          </a:p>
        </p:txBody>
      </p:sp>
    </p:spTree>
    <p:extLst>
      <p:ext uri="{BB962C8B-B14F-4D97-AF65-F5344CB8AC3E}">
        <p14:creationId xmlns:p14="http://schemas.microsoft.com/office/powerpoint/2010/main" val="2393203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43EE0-B29F-42AC-B8C4-5AA0D2C3707A}"/>
              </a:ext>
            </a:extLst>
          </p:cNvPr>
          <p:cNvSpPr>
            <a:spLocks noGrp="1"/>
          </p:cNvSpPr>
          <p:nvPr>
            <p:ph type="title"/>
          </p:nvPr>
        </p:nvSpPr>
        <p:spPr>
          <a:xfrm>
            <a:off x="838200" y="365125"/>
            <a:ext cx="10515600" cy="1325563"/>
          </a:xfrm>
        </p:spPr>
        <p:txBody>
          <a:bodyPr>
            <a:normAutofit/>
          </a:bodyPr>
          <a:lstStyle/>
          <a:p>
            <a:r>
              <a:rPr lang="en-GB"/>
              <a:t>Syntax</a:t>
            </a:r>
          </a:p>
        </p:txBody>
      </p:sp>
      <p:sp>
        <p:nvSpPr>
          <p:cNvPr id="4" name="Footer Placeholder 3">
            <a:extLst>
              <a:ext uri="{FF2B5EF4-FFF2-40B4-BE49-F238E27FC236}">
                <a16:creationId xmlns:a16="http://schemas.microsoft.com/office/drawing/2014/main" id="{D0F49A04-EF65-43DA-949A-F78586FEB0F8}"/>
              </a:ext>
            </a:extLst>
          </p:cNvPr>
          <p:cNvSpPr>
            <a:spLocks noGrp="1"/>
          </p:cNvSpPr>
          <p:nvPr>
            <p:ph type="ftr" sz="quarter" idx="11"/>
          </p:nvPr>
        </p:nvSpPr>
        <p:spPr>
          <a:xfrm>
            <a:off x="4038600" y="6356350"/>
            <a:ext cx="4114800" cy="365125"/>
          </a:xfrm>
        </p:spPr>
        <p:txBody>
          <a:bodyPr>
            <a:normAutofit/>
          </a:bodyPr>
          <a:lstStyle/>
          <a:p>
            <a:pPr>
              <a:spcAft>
                <a:spcPts val="600"/>
              </a:spcAft>
            </a:pPr>
            <a:r>
              <a:rPr lang="en-GB"/>
              <a:t>www.judyhornigold.co.uk</a:t>
            </a:r>
          </a:p>
        </p:txBody>
      </p:sp>
      <p:graphicFrame>
        <p:nvGraphicFramePr>
          <p:cNvPr id="6" name="Content Placeholder 2">
            <a:extLst>
              <a:ext uri="{FF2B5EF4-FFF2-40B4-BE49-F238E27FC236}">
                <a16:creationId xmlns:a16="http://schemas.microsoft.com/office/drawing/2014/main" id="{5567C79E-137C-403E-A5A9-5E9EA5F5ED99}"/>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635324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B2353-BDE7-4AFE-A8D9-6BC5C266BE6A}"/>
              </a:ext>
            </a:extLst>
          </p:cNvPr>
          <p:cNvSpPr>
            <a:spLocks noGrp="1"/>
          </p:cNvSpPr>
          <p:nvPr>
            <p:ph type="title"/>
          </p:nvPr>
        </p:nvSpPr>
        <p:spPr>
          <a:xfrm>
            <a:off x="863029" y="1012004"/>
            <a:ext cx="3416158" cy="4795408"/>
          </a:xfrm>
        </p:spPr>
        <p:txBody>
          <a:bodyPr>
            <a:normAutofit/>
          </a:bodyPr>
          <a:lstStyle/>
          <a:p>
            <a:r>
              <a:rPr lang="en-GB">
                <a:solidFill>
                  <a:srgbClr val="FFFFFF"/>
                </a:solidFill>
              </a:rPr>
              <a:t>Abstract and natural language</a:t>
            </a:r>
          </a:p>
        </p:txBody>
      </p:sp>
      <p:sp>
        <p:nvSpPr>
          <p:cNvPr id="4" name="Footer Placeholder 3">
            <a:extLst>
              <a:ext uri="{FF2B5EF4-FFF2-40B4-BE49-F238E27FC236}">
                <a16:creationId xmlns:a16="http://schemas.microsoft.com/office/drawing/2014/main" id="{F5A6556A-D790-4006-B734-418354263E3A}"/>
              </a:ext>
            </a:extLst>
          </p:cNvPr>
          <p:cNvSpPr>
            <a:spLocks noGrp="1"/>
          </p:cNvSpPr>
          <p:nvPr>
            <p:ph type="ftr" sz="quarter" idx="11"/>
          </p:nvPr>
        </p:nvSpPr>
        <p:spPr>
          <a:xfrm>
            <a:off x="750305" y="6356350"/>
            <a:ext cx="4114800" cy="365125"/>
          </a:xfrm>
        </p:spPr>
        <p:txBody>
          <a:bodyPr>
            <a:normAutofit/>
          </a:bodyPr>
          <a:lstStyle/>
          <a:p>
            <a:pPr algn="l">
              <a:spcAft>
                <a:spcPts val="600"/>
              </a:spcAft>
            </a:pPr>
            <a:r>
              <a:rPr lang="en-GB">
                <a:solidFill>
                  <a:prstClr val="black">
                    <a:tint val="75000"/>
                  </a:prstClr>
                </a:solidFill>
              </a:rPr>
              <a:t>www.judyhornigold.co.uk</a:t>
            </a:r>
          </a:p>
        </p:txBody>
      </p:sp>
      <p:graphicFrame>
        <p:nvGraphicFramePr>
          <p:cNvPr id="6" name="Content Placeholder 2">
            <a:extLst>
              <a:ext uri="{FF2B5EF4-FFF2-40B4-BE49-F238E27FC236}">
                <a16:creationId xmlns:a16="http://schemas.microsoft.com/office/drawing/2014/main" id="{B45B2A1B-4DFE-4398-B79C-462CC6F329E1}"/>
              </a:ext>
            </a:extLst>
          </p:cNvPr>
          <p:cNvGraphicFramePr>
            <a:graphicFrameLocks noGrp="1"/>
          </p:cNvGraphicFramePr>
          <p:nvPr>
            <p:ph idx="1"/>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44043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BF7AD-274A-42F1-902C-E5EAA4894142}"/>
              </a:ext>
            </a:extLst>
          </p:cNvPr>
          <p:cNvSpPr>
            <a:spLocks noGrp="1"/>
          </p:cNvSpPr>
          <p:nvPr>
            <p:ph type="title"/>
          </p:nvPr>
        </p:nvSpPr>
        <p:spPr>
          <a:xfrm>
            <a:off x="648929" y="629266"/>
            <a:ext cx="5127031" cy="1676603"/>
          </a:xfrm>
        </p:spPr>
        <p:txBody>
          <a:bodyPr>
            <a:normAutofit/>
          </a:bodyPr>
          <a:lstStyle/>
          <a:p>
            <a:r>
              <a:rPr lang="en-GB" b="1" dirty="0"/>
              <a:t>Miscues in word problems</a:t>
            </a:r>
          </a:p>
        </p:txBody>
      </p:sp>
      <p:sp>
        <p:nvSpPr>
          <p:cNvPr id="3" name="Content Placeholder 2">
            <a:extLst>
              <a:ext uri="{FF2B5EF4-FFF2-40B4-BE49-F238E27FC236}">
                <a16:creationId xmlns:a16="http://schemas.microsoft.com/office/drawing/2014/main" id="{F2870C4D-1415-44DA-AAE2-0FED5D6A3AB2}"/>
              </a:ext>
            </a:extLst>
          </p:cNvPr>
          <p:cNvSpPr>
            <a:spLocks noGrp="1"/>
          </p:cNvSpPr>
          <p:nvPr>
            <p:ph idx="1"/>
          </p:nvPr>
        </p:nvSpPr>
        <p:spPr>
          <a:xfrm>
            <a:off x="648930" y="2438400"/>
            <a:ext cx="5127029" cy="3785419"/>
          </a:xfrm>
        </p:spPr>
        <p:txBody>
          <a:bodyPr>
            <a:normAutofit/>
          </a:bodyPr>
          <a:lstStyle/>
          <a:p>
            <a:pPr marL="0" indent="0">
              <a:buNone/>
            </a:pPr>
            <a:r>
              <a:rPr lang="en-GB" sz="2400"/>
              <a:t>Sam has 18 computer games that is 5 </a:t>
            </a:r>
            <a:r>
              <a:rPr lang="en-GB" sz="2400" b="1"/>
              <a:t>more</a:t>
            </a:r>
            <a:r>
              <a:rPr lang="en-GB" sz="2400"/>
              <a:t> than he had last week.</a:t>
            </a:r>
          </a:p>
          <a:p>
            <a:pPr marL="0" indent="0">
              <a:buNone/>
            </a:pPr>
            <a:endParaRPr lang="en-GB" sz="2400"/>
          </a:p>
          <a:p>
            <a:pPr marL="0" indent="0">
              <a:buNone/>
            </a:pPr>
            <a:r>
              <a:rPr lang="en-GB" sz="2400"/>
              <a:t>How many games did he have last week?</a:t>
            </a:r>
          </a:p>
          <a:p>
            <a:pPr marL="0" indent="0">
              <a:buNone/>
            </a:pPr>
            <a:endParaRPr lang="en-GB" sz="2400"/>
          </a:p>
          <a:p>
            <a:pPr marL="0" indent="0">
              <a:buNone/>
            </a:pPr>
            <a:endParaRPr lang="en-GB" sz="2400"/>
          </a:p>
        </p:txBody>
      </p:sp>
      <p:pic>
        <p:nvPicPr>
          <p:cNvPr id="6" name="Picture 5" descr="A picture containing object&#10;&#10;Description automatically generated">
            <a:extLst>
              <a:ext uri="{FF2B5EF4-FFF2-40B4-BE49-F238E27FC236}">
                <a16:creationId xmlns:a16="http://schemas.microsoft.com/office/drawing/2014/main" id="{65FDE3A9-7473-46AF-8EBA-9F15B8811D5E}"/>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r="2085" b="3"/>
          <a:stretch/>
        </p:blipFill>
        <p:spPr>
          <a:xfrm>
            <a:off x="6090613" y="640082"/>
            <a:ext cx="5461724" cy="5577837"/>
          </a:xfrm>
          <a:prstGeom prst="rect">
            <a:avLst/>
          </a:prstGeom>
          <a:effectLst/>
        </p:spPr>
      </p:pic>
      <p:sp>
        <p:nvSpPr>
          <p:cNvPr id="4" name="Footer Placeholder 3">
            <a:extLst>
              <a:ext uri="{FF2B5EF4-FFF2-40B4-BE49-F238E27FC236}">
                <a16:creationId xmlns:a16="http://schemas.microsoft.com/office/drawing/2014/main" id="{0485BC9F-3D69-4A1F-873F-8EC26E57F806}"/>
              </a:ext>
            </a:extLst>
          </p:cNvPr>
          <p:cNvSpPr>
            <a:spLocks noGrp="1"/>
          </p:cNvSpPr>
          <p:nvPr>
            <p:ph type="ftr" sz="quarter" idx="11"/>
          </p:nvPr>
        </p:nvSpPr>
        <p:spPr>
          <a:xfrm>
            <a:off x="4038600" y="6356350"/>
            <a:ext cx="4114800" cy="365125"/>
          </a:xfrm>
        </p:spPr>
        <p:txBody>
          <a:bodyPr>
            <a:normAutofit/>
          </a:bodyPr>
          <a:lstStyle/>
          <a:p>
            <a:pPr>
              <a:spcAft>
                <a:spcPts val="600"/>
              </a:spcAft>
            </a:pPr>
            <a:r>
              <a:rPr lang="en-GB"/>
              <a:t>www.judyhornigold.co.uk</a:t>
            </a:r>
          </a:p>
        </p:txBody>
      </p:sp>
    </p:spTree>
    <p:extLst>
      <p:ext uri="{BB962C8B-B14F-4D97-AF65-F5344CB8AC3E}">
        <p14:creationId xmlns:p14="http://schemas.microsoft.com/office/powerpoint/2010/main" val="1206672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AEDED-F843-4DFA-B343-31E845126066}"/>
              </a:ext>
            </a:extLst>
          </p:cNvPr>
          <p:cNvSpPr>
            <a:spLocks noGrp="1"/>
          </p:cNvSpPr>
          <p:nvPr>
            <p:ph type="title"/>
          </p:nvPr>
        </p:nvSpPr>
        <p:spPr>
          <a:xfrm>
            <a:off x="643468" y="623392"/>
            <a:ext cx="3363974" cy="1607060"/>
          </a:xfrm>
          <a:noFill/>
          <a:ln w="19050">
            <a:solidFill>
              <a:schemeClr val="tx1"/>
            </a:solidFill>
          </a:ln>
        </p:spPr>
        <p:txBody>
          <a:bodyPr wrap="square" anchor="ctr">
            <a:normAutofit/>
          </a:bodyPr>
          <a:lstStyle/>
          <a:p>
            <a:pPr algn="ctr"/>
            <a:r>
              <a:rPr lang="en-GB" sz="2800" dirty="0"/>
              <a:t>End of primary test question</a:t>
            </a:r>
          </a:p>
        </p:txBody>
      </p:sp>
      <p:sp>
        <p:nvSpPr>
          <p:cNvPr id="3" name="Content Placeholder 2">
            <a:extLst>
              <a:ext uri="{FF2B5EF4-FFF2-40B4-BE49-F238E27FC236}">
                <a16:creationId xmlns:a16="http://schemas.microsoft.com/office/drawing/2014/main" id="{DDCD001E-A4D5-4CF6-8544-9F38EE0D6814}"/>
              </a:ext>
            </a:extLst>
          </p:cNvPr>
          <p:cNvSpPr>
            <a:spLocks noGrp="1"/>
          </p:cNvSpPr>
          <p:nvPr>
            <p:ph idx="1"/>
          </p:nvPr>
        </p:nvSpPr>
        <p:spPr>
          <a:xfrm>
            <a:off x="643468" y="2638044"/>
            <a:ext cx="3363974" cy="3415622"/>
          </a:xfrm>
        </p:spPr>
        <p:txBody>
          <a:bodyPr>
            <a:normAutofit/>
          </a:bodyPr>
          <a:lstStyle/>
          <a:p>
            <a:pPr marL="0" indent="0">
              <a:buNone/>
            </a:pPr>
            <a:r>
              <a:rPr lang="en-GB" sz="2000"/>
              <a:t>In March,  Ken collects 2, 3 or 4 eggs each day. In the first 20 days he collects 57 eggs.</a:t>
            </a:r>
          </a:p>
          <a:p>
            <a:pPr marL="0" indent="0">
              <a:buNone/>
            </a:pPr>
            <a:endParaRPr lang="en-GB" sz="2000"/>
          </a:p>
          <a:p>
            <a:pPr marL="0" indent="0">
              <a:buNone/>
            </a:pPr>
            <a:r>
              <a:rPr lang="en-GB" sz="2000"/>
              <a:t>What is the greatest number of eggs that he could collect in March?</a:t>
            </a:r>
          </a:p>
          <a:p>
            <a:endParaRPr lang="en-GB" sz="2000"/>
          </a:p>
        </p:txBody>
      </p:sp>
      <p:pic>
        <p:nvPicPr>
          <p:cNvPr id="6" name="Picture 5" descr="A close up of a egg&#10;&#10;Description automatically generated">
            <a:extLst>
              <a:ext uri="{FF2B5EF4-FFF2-40B4-BE49-F238E27FC236}">
                <a16:creationId xmlns:a16="http://schemas.microsoft.com/office/drawing/2014/main" id="{8A434749-24B1-438A-8B4F-E5B5C99A809B}"/>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5178" r="8" b="8"/>
          <a:stretch/>
        </p:blipFill>
        <p:spPr>
          <a:xfrm>
            <a:off x="5297763" y="716805"/>
            <a:ext cx="6250769" cy="5263522"/>
          </a:xfrm>
          <a:prstGeom prst="rect">
            <a:avLst/>
          </a:prstGeom>
        </p:spPr>
      </p:pic>
      <p:sp>
        <p:nvSpPr>
          <p:cNvPr id="4" name="Footer Placeholder 3">
            <a:extLst>
              <a:ext uri="{FF2B5EF4-FFF2-40B4-BE49-F238E27FC236}">
                <a16:creationId xmlns:a16="http://schemas.microsoft.com/office/drawing/2014/main" id="{8331AFA6-B1BF-4322-944F-F5DE0D5A44A9}"/>
              </a:ext>
            </a:extLst>
          </p:cNvPr>
          <p:cNvSpPr>
            <a:spLocks noGrp="1"/>
          </p:cNvSpPr>
          <p:nvPr>
            <p:ph type="ftr" sz="quarter" idx="11"/>
          </p:nvPr>
        </p:nvSpPr>
        <p:spPr>
          <a:xfrm>
            <a:off x="4038600" y="6356350"/>
            <a:ext cx="4114800" cy="365125"/>
          </a:xfrm>
        </p:spPr>
        <p:txBody>
          <a:bodyPr>
            <a:normAutofit/>
          </a:bodyPr>
          <a:lstStyle/>
          <a:p>
            <a:pPr>
              <a:spcAft>
                <a:spcPts val="600"/>
              </a:spcAft>
            </a:pPr>
            <a:r>
              <a:rPr lang="en-GB"/>
              <a:t>www.judyhornigold.co.uk</a:t>
            </a:r>
          </a:p>
        </p:txBody>
      </p:sp>
    </p:spTree>
    <p:extLst>
      <p:ext uri="{BB962C8B-B14F-4D97-AF65-F5344CB8AC3E}">
        <p14:creationId xmlns:p14="http://schemas.microsoft.com/office/powerpoint/2010/main" val="13273497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562EA-07B0-409C-AE1E-15E466F865C4}"/>
              </a:ext>
            </a:extLst>
          </p:cNvPr>
          <p:cNvSpPr>
            <a:spLocks noGrp="1"/>
          </p:cNvSpPr>
          <p:nvPr>
            <p:ph type="title"/>
          </p:nvPr>
        </p:nvSpPr>
        <p:spPr>
          <a:xfrm>
            <a:off x="594360" y="637125"/>
            <a:ext cx="3802276" cy="5256371"/>
          </a:xfrm>
        </p:spPr>
        <p:txBody>
          <a:bodyPr>
            <a:normAutofit/>
          </a:bodyPr>
          <a:lstStyle/>
          <a:p>
            <a:r>
              <a:rPr lang="en-GB" sz="4800"/>
              <a:t>Ken’s eggs</a:t>
            </a:r>
          </a:p>
        </p:txBody>
      </p:sp>
      <p:graphicFrame>
        <p:nvGraphicFramePr>
          <p:cNvPr id="14" name="Content Placeholder 2">
            <a:extLst>
              <a:ext uri="{FF2B5EF4-FFF2-40B4-BE49-F238E27FC236}">
                <a16:creationId xmlns:a16="http://schemas.microsoft.com/office/drawing/2014/main" id="{0E9D2861-BB60-4DE8-9042-CC5CC5D376A2}"/>
              </a:ext>
            </a:extLst>
          </p:cNvPr>
          <p:cNvGraphicFramePr>
            <a:graphicFrameLocks noGrp="1"/>
          </p:cNvGraphicFramePr>
          <p:nvPr>
            <p:ph idx="1"/>
          </p:nvPr>
        </p:nvGraphicFramePr>
        <p:xfrm>
          <a:off x="5166985" y="303591"/>
          <a:ext cx="6588691" cy="58967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97279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F149417-E42A-40B5-9DC5-8B8ABE0169ED}"/>
              </a:ext>
            </a:extLst>
          </p:cNvPr>
          <p:cNvSpPr>
            <a:spLocks noGrp="1"/>
          </p:cNvSpPr>
          <p:nvPr>
            <p:ph type="title"/>
          </p:nvPr>
        </p:nvSpPr>
        <p:spPr>
          <a:xfrm>
            <a:off x="648929" y="629266"/>
            <a:ext cx="3505495" cy="1622321"/>
          </a:xfrm>
        </p:spPr>
        <p:txBody>
          <a:bodyPr>
            <a:normAutofit/>
          </a:bodyPr>
          <a:lstStyle/>
          <a:p>
            <a:r>
              <a:rPr lang="en-GB" b="1" dirty="0" err="1"/>
              <a:t>Fourbidden</a:t>
            </a:r>
            <a:r>
              <a:rPr lang="en-GB" b="1" dirty="0"/>
              <a:t> Game</a:t>
            </a:r>
          </a:p>
        </p:txBody>
      </p:sp>
      <p:sp>
        <p:nvSpPr>
          <p:cNvPr id="4" name="Content Placeholder 3">
            <a:extLst>
              <a:ext uri="{FF2B5EF4-FFF2-40B4-BE49-F238E27FC236}">
                <a16:creationId xmlns:a16="http://schemas.microsoft.com/office/drawing/2014/main" id="{B1ECEA31-1C2B-4251-ACFD-889853AEF8AC}"/>
              </a:ext>
            </a:extLst>
          </p:cNvPr>
          <p:cNvSpPr>
            <a:spLocks noGrp="1"/>
          </p:cNvSpPr>
          <p:nvPr>
            <p:ph idx="1"/>
          </p:nvPr>
        </p:nvSpPr>
        <p:spPr>
          <a:xfrm>
            <a:off x="648931" y="2438400"/>
            <a:ext cx="3505494" cy="3785419"/>
          </a:xfrm>
        </p:spPr>
        <p:txBody>
          <a:bodyPr>
            <a:normAutofit/>
          </a:bodyPr>
          <a:lstStyle/>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p:txBody>
      </p:sp>
      <p:pic>
        <p:nvPicPr>
          <p:cNvPr id="5" name="Picture 4">
            <a:extLst>
              <a:ext uri="{FF2B5EF4-FFF2-40B4-BE49-F238E27FC236}">
                <a16:creationId xmlns:a16="http://schemas.microsoft.com/office/drawing/2014/main" id="{F85DF2D7-C35C-440B-8252-B2D051FE6DF0}"/>
              </a:ext>
            </a:extLst>
          </p:cNvPr>
          <p:cNvPicPr>
            <a:picLocks noChangeAspect="1"/>
          </p:cNvPicPr>
          <p:nvPr/>
        </p:nvPicPr>
        <p:blipFill>
          <a:blip r:embed="rId3"/>
          <a:stretch>
            <a:fillRect/>
          </a:stretch>
        </p:blipFill>
        <p:spPr>
          <a:xfrm>
            <a:off x="5608319" y="1429310"/>
            <a:ext cx="5614835" cy="3846161"/>
          </a:xfrm>
          <a:prstGeom prst="rect">
            <a:avLst/>
          </a:prstGeom>
          <a:effectLst/>
        </p:spPr>
      </p:pic>
      <p:sp>
        <p:nvSpPr>
          <p:cNvPr id="2" name="Footer Placeholder 1">
            <a:extLst>
              <a:ext uri="{FF2B5EF4-FFF2-40B4-BE49-F238E27FC236}">
                <a16:creationId xmlns:a16="http://schemas.microsoft.com/office/drawing/2014/main" id="{C57172F5-3B98-4116-9591-9B6D0FB49636}"/>
              </a:ext>
            </a:extLst>
          </p:cNvPr>
          <p:cNvSpPr>
            <a:spLocks noGrp="1"/>
          </p:cNvSpPr>
          <p:nvPr>
            <p:ph type="ftr" sz="quarter" idx="11"/>
          </p:nvPr>
        </p:nvSpPr>
        <p:spPr>
          <a:xfrm>
            <a:off x="5123688" y="6356350"/>
            <a:ext cx="4114800" cy="365125"/>
          </a:xfrm>
        </p:spPr>
        <p:txBody>
          <a:bodyPr>
            <a:normAutofit/>
          </a:bodyPr>
          <a:lstStyle/>
          <a:p>
            <a:pPr algn="l">
              <a:spcAft>
                <a:spcPts val="600"/>
              </a:spcAft>
            </a:pPr>
            <a:r>
              <a:rPr lang="en-GB">
                <a:solidFill>
                  <a:srgbClr val="303030"/>
                </a:solidFill>
              </a:rPr>
              <a:t>www.judyhornigold.co.uk</a:t>
            </a:r>
          </a:p>
        </p:txBody>
      </p:sp>
    </p:spTree>
    <p:extLst>
      <p:ext uri="{BB962C8B-B14F-4D97-AF65-F5344CB8AC3E}">
        <p14:creationId xmlns:p14="http://schemas.microsoft.com/office/powerpoint/2010/main" val="19616865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44B4D-D32C-48DA-9688-D3621C5BA6A5}"/>
              </a:ext>
            </a:extLst>
          </p:cNvPr>
          <p:cNvSpPr>
            <a:spLocks noGrp="1"/>
          </p:cNvSpPr>
          <p:nvPr>
            <p:ph type="title"/>
          </p:nvPr>
        </p:nvSpPr>
        <p:spPr>
          <a:xfrm>
            <a:off x="6746628" y="1783959"/>
            <a:ext cx="4645250" cy="2889114"/>
          </a:xfrm>
        </p:spPr>
        <p:txBody>
          <a:bodyPr vert="horz" lIns="91440" tIns="45720" rIns="91440" bIns="45720" rtlCol="0" anchor="b">
            <a:normAutofit/>
          </a:bodyPr>
          <a:lstStyle/>
          <a:p>
            <a:r>
              <a:rPr lang="en-US" sz="6000" kern="1200">
                <a:solidFill>
                  <a:schemeClr val="bg1"/>
                </a:solidFill>
                <a:latin typeface="+mj-lt"/>
                <a:ea typeface="+mj-ea"/>
                <a:cs typeface="+mj-cs"/>
              </a:rPr>
              <a:t>Can you guess the four words?</a:t>
            </a:r>
          </a:p>
        </p:txBody>
      </p:sp>
      <p:pic>
        <p:nvPicPr>
          <p:cNvPr id="5" name="Content Placeholder 4">
            <a:extLst>
              <a:ext uri="{FF2B5EF4-FFF2-40B4-BE49-F238E27FC236}">
                <a16:creationId xmlns:a16="http://schemas.microsoft.com/office/drawing/2014/main" id="{1BE5EF71-16CC-4625-8AD1-1B1F66A48372}"/>
              </a:ext>
            </a:extLst>
          </p:cNvPr>
          <p:cNvPicPr>
            <a:picLocks noGrp="1" noChangeAspect="1"/>
          </p:cNvPicPr>
          <p:nvPr>
            <p:ph idx="1"/>
          </p:nvPr>
        </p:nvPicPr>
        <p:blipFill>
          <a:blip r:embed="rId2"/>
          <a:stretch>
            <a:fillRect/>
          </a:stretch>
        </p:blipFill>
        <p:spPr>
          <a:xfrm>
            <a:off x="419382" y="1871737"/>
            <a:ext cx="4047843" cy="1746355"/>
          </a:xfrm>
          <a:prstGeom prst="rect">
            <a:avLst/>
          </a:prstGeom>
        </p:spPr>
      </p:pic>
      <p:sp>
        <p:nvSpPr>
          <p:cNvPr id="4" name="Footer Placeholder 3">
            <a:extLst>
              <a:ext uri="{FF2B5EF4-FFF2-40B4-BE49-F238E27FC236}">
                <a16:creationId xmlns:a16="http://schemas.microsoft.com/office/drawing/2014/main" id="{84A3DE4C-D6B0-45B2-992B-525DEE8779D7}"/>
              </a:ext>
            </a:extLst>
          </p:cNvPr>
          <p:cNvSpPr>
            <a:spLocks noGrp="1"/>
          </p:cNvSpPr>
          <p:nvPr>
            <p:ph type="ftr" sz="quarter" idx="11"/>
          </p:nvPr>
        </p:nvSpPr>
        <p:spPr>
          <a:xfrm>
            <a:off x="6746626" y="6199632"/>
            <a:ext cx="4256653" cy="314067"/>
          </a:xfrm>
        </p:spPr>
        <p:txBody>
          <a:bodyPr vert="horz" lIns="91440" tIns="45720" rIns="91440" bIns="45720" rtlCol="0" anchor="ctr">
            <a:normAutofit/>
          </a:bodyPr>
          <a:lstStyle/>
          <a:p>
            <a:pPr algn="l">
              <a:spcAft>
                <a:spcPts val="600"/>
              </a:spcAft>
            </a:pPr>
            <a:r>
              <a:rPr lang="en-US" sz="1100" kern="1200">
                <a:solidFill>
                  <a:schemeClr val="bg1">
                    <a:alpha val="80000"/>
                  </a:schemeClr>
                </a:solidFill>
                <a:latin typeface="+mn-lt"/>
                <a:ea typeface="+mn-ea"/>
                <a:cs typeface="+mn-cs"/>
              </a:rPr>
              <a:t>www.judyhornigold.co.uk</a:t>
            </a:r>
          </a:p>
        </p:txBody>
      </p:sp>
    </p:spTree>
    <p:extLst>
      <p:ext uri="{BB962C8B-B14F-4D97-AF65-F5344CB8AC3E}">
        <p14:creationId xmlns:p14="http://schemas.microsoft.com/office/powerpoint/2010/main" val="42785958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8DC10-CDB8-4B16-AECF-D168A6680B80}"/>
              </a:ext>
            </a:extLst>
          </p:cNvPr>
          <p:cNvSpPr>
            <a:spLocks noGrp="1"/>
          </p:cNvSpPr>
          <p:nvPr>
            <p:ph type="title"/>
          </p:nvPr>
        </p:nvSpPr>
        <p:spPr>
          <a:xfrm>
            <a:off x="674237" y="914400"/>
            <a:ext cx="3657600" cy="2887579"/>
          </a:xfrm>
        </p:spPr>
        <p:txBody>
          <a:bodyPr vert="horz" lIns="91440" tIns="45720" rIns="91440" bIns="45720" rtlCol="0" anchor="b">
            <a:normAutofit/>
          </a:bodyPr>
          <a:lstStyle/>
          <a:p>
            <a:pPr algn="ctr"/>
            <a:r>
              <a:rPr lang="en-US" sz="4800" kern="1200">
                <a:solidFill>
                  <a:srgbClr val="FFFFFF"/>
                </a:solidFill>
                <a:latin typeface="+mj-lt"/>
                <a:ea typeface="+mj-ea"/>
                <a:cs typeface="+mj-cs"/>
              </a:rPr>
              <a:t>Can you guess the word?</a:t>
            </a:r>
          </a:p>
        </p:txBody>
      </p:sp>
      <p:pic>
        <p:nvPicPr>
          <p:cNvPr id="5" name="Picture 4">
            <a:extLst>
              <a:ext uri="{FF2B5EF4-FFF2-40B4-BE49-F238E27FC236}">
                <a16:creationId xmlns:a16="http://schemas.microsoft.com/office/drawing/2014/main" id="{513A336B-92EC-454A-916C-4D38AC3F6F30}"/>
              </a:ext>
            </a:extLst>
          </p:cNvPr>
          <p:cNvPicPr>
            <a:picLocks noChangeAspect="1"/>
          </p:cNvPicPr>
          <p:nvPr/>
        </p:nvPicPr>
        <p:blipFill>
          <a:blip r:embed="rId2"/>
          <a:stretch>
            <a:fillRect/>
          </a:stretch>
        </p:blipFill>
        <p:spPr>
          <a:xfrm>
            <a:off x="6982817" y="492573"/>
            <a:ext cx="2895555" cy="5880796"/>
          </a:xfrm>
          <a:prstGeom prst="rect">
            <a:avLst/>
          </a:prstGeom>
        </p:spPr>
      </p:pic>
      <p:sp>
        <p:nvSpPr>
          <p:cNvPr id="4" name="Footer Placeholder 3">
            <a:extLst>
              <a:ext uri="{FF2B5EF4-FFF2-40B4-BE49-F238E27FC236}">
                <a16:creationId xmlns:a16="http://schemas.microsoft.com/office/drawing/2014/main" id="{D34E3231-434C-4253-B0AB-7850B4F69357}"/>
              </a:ext>
            </a:extLst>
          </p:cNvPr>
          <p:cNvSpPr>
            <a:spLocks noGrp="1"/>
          </p:cNvSpPr>
          <p:nvPr>
            <p:ph type="ftr" sz="quarter" idx="11"/>
          </p:nvPr>
        </p:nvSpPr>
        <p:spPr>
          <a:xfrm>
            <a:off x="5153822" y="6356350"/>
            <a:ext cx="4615820" cy="365125"/>
          </a:xfrm>
        </p:spPr>
        <p:txBody>
          <a:bodyPr vert="horz" lIns="91440" tIns="45720" rIns="91440" bIns="45720" rtlCol="0" anchor="ctr">
            <a:normAutofit/>
          </a:bodyPr>
          <a:lstStyle/>
          <a:p>
            <a:pPr algn="l">
              <a:spcAft>
                <a:spcPts val="600"/>
              </a:spcAft>
            </a:pPr>
            <a:r>
              <a:rPr lang="en-US" kern="1200">
                <a:solidFill>
                  <a:srgbClr val="595959"/>
                </a:solidFill>
                <a:latin typeface="+mn-lt"/>
                <a:ea typeface="+mn-ea"/>
                <a:cs typeface="+mn-cs"/>
              </a:rPr>
              <a:t>www.judyhornigold.co.uk</a:t>
            </a:r>
          </a:p>
        </p:txBody>
      </p:sp>
    </p:spTree>
    <p:extLst>
      <p:ext uri="{BB962C8B-B14F-4D97-AF65-F5344CB8AC3E}">
        <p14:creationId xmlns:p14="http://schemas.microsoft.com/office/powerpoint/2010/main" val="12004830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1115E3857CF854191AB3E7654954CD5" ma:contentTypeVersion="17" ma:contentTypeDescription="Create a new document." ma:contentTypeScope="" ma:versionID="06466f6d5cc3307259012a80085e1226">
  <xsd:schema xmlns:xsd="http://www.w3.org/2001/XMLSchema" xmlns:xs="http://www.w3.org/2001/XMLSchema" xmlns:p="http://schemas.microsoft.com/office/2006/metadata/properties" xmlns:ns2="5cc79651-9d14-4b3d-95af-9c0f9d222cd2" xmlns:ns3="0ba7f71f-3309-4f36-98b0-20431c41dd62" targetNamespace="http://schemas.microsoft.com/office/2006/metadata/properties" ma:root="true" ma:fieldsID="395e8f4dbcc7c97588f18479c0729fda" ns2:_="" ns3:_="">
    <xsd:import namespace="5cc79651-9d14-4b3d-95af-9c0f9d222cd2"/>
    <xsd:import namespace="0ba7f71f-3309-4f36-98b0-20431c41dd6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cc79651-9d14-4b3d-95af-9c0f9d222cd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2289f2b4-3e90-4f18-acc5-f9f59fa1fe7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Location" ma:index="24"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ba7f71f-3309-4f36-98b0-20431c41dd62"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00f2995e-e174-4315-bda6-2a9b1a9480c2}" ma:internalName="TaxCatchAll" ma:showField="CatchAllData" ma:web="0ba7f71f-3309-4f36-98b0-20431c41dd6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5cc79651-9d14-4b3d-95af-9c0f9d222cd2">
      <Terms xmlns="http://schemas.microsoft.com/office/infopath/2007/PartnerControls"/>
    </lcf76f155ced4ddcb4097134ff3c332f>
    <TaxCatchAll xmlns="0ba7f71f-3309-4f36-98b0-20431c41dd62" xsi:nil="true"/>
  </documentManagement>
</p:properties>
</file>

<file path=customXml/itemProps1.xml><?xml version="1.0" encoding="utf-8"?>
<ds:datastoreItem xmlns:ds="http://schemas.openxmlformats.org/officeDocument/2006/customXml" ds:itemID="{7DD6F089-1119-4780-9DE4-AF5A8CFDF669}"/>
</file>

<file path=customXml/itemProps2.xml><?xml version="1.0" encoding="utf-8"?>
<ds:datastoreItem xmlns:ds="http://schemas.openxmlformats.org/officeDocument/2006/customXml" ds:itemID="{40EE5DB7-04FD-4FD5-8D23-060D0C7C34E4}"/>
</file>

<file path=customXml/itemProps3.xml><?xml version="1.0" encoding="utf-8"?>
<ds:datastoreItem xmlns:ds="http://schemas.openxmlformats.org/officeDocument/2006/customXml" ds:itemID="{C89469DD-71E2-495D-AAE9-88BF6CAFD08F}"/>
</file>

<file path=docProps/app.xml><?xml version="1.0" encoding="utf-8"?>
<Properties xmlns="http://schemas.openxmlformats.org/officeDocument/2006/extended-properties" xmlns:vt="http://schemas.openxmlformats.org/officeDocument/2006/docPropsVTypes">
  <TotalTime>0</TotalTime>
  <Words>764</Words>
  <Application>Microsoft Office PowerPoint</Application>
  <PresentationFormat>Widescreen</PresentationFormat>
  <Paragraphs>89</Paragraphs>
  <Slides>18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Language and Word problems</vt:lpstr>
      <vt:lpstr>Syntax</vt:lpstr>
      <vt:lpstr>Abstract and natural language</vt:lpstr>
      <vt:lpstr>Miscues in word problems</vt:lpstr>
      <vt:lpstr>End of primary test question</vt:lpstr>
      <vt:lpstr>Ken’s eggs</vt:lpstr>
      <vt:lpstr>Fourbidden Game</vt:lpstr>
      <vt:lpstr>Can you guess the four words?</vt:lpstr>
      <vt:lpstr>Can you guess the word?</vt:lpstr>
      <vt:lpstr>Dyslexia and Reading - Bar model</vt:lpstr>
      <vt:lpstr>Bar Modelling</vt:lpstr>
      <vt:lpstr>Variations of Bar Model</vt:lpstr>
      <vt:lpstr>PowerPoint Presentation</vt:lpstr>
      <vt:lpstr>PowerPoint Presentation</vt:lpstr>
      <vt:lpstr>Bar Model example</vt:lpstr>
      <vt:lpstr>Zack’s Savings</vt:lpstr>
      <vt:lpstr>Before and After Problem</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Language and Word problems</dc:title>
  <dc:creator>Judy Hornigold</dc:creator>
  <cp:lastModifiedBy>Judy Hornigold</cp:lastModifiedBy>
  <cp:revision>2</cp:revision>
  <dcterms:created xsi:type="dcterms:W3CDTF">2020-06-17T15:02:05Z</dcterms:created>
  <dcterms:modified xsi:type="dcterms:W3CDTF">2020-06-17T15:03:02Z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0x01010021115E3857CF854191AB3E7654954CD5</vt:lpwstr>
  </property>
</Properties>
</file>