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1730" r:id="rId2"/>
    <p:sldId id="257" r:id="rId3"/>
    <p:sldId id="611" r:id="rId4"/>
    <p:sldId id="607" r:id="rId5"/>
    <p:sldId id="599" r:id="rId6"/>
    <p:sldId id="573" r:id="rId7"/>
    <p:sldId id="575" r:id="rId8"/>
    <p:sldId id="576" r:id="rId9"/>
    <p:sldId id="581" r:id="rId10"/>
    <p:sldId id="596" r:id="rId11"/>
    <p:sldId id="577" r:id="rId12"/>
    <p:sldId id="578" r:id="rId13"/>
    <p:sldId id="600" r:id="rId14"/>
    <p:sldId id="592" r:id="rId15"/>
    <p:sldId id="612" r:id="rId16"/>
    <p:sldId id="588" r:id="rId17"/>
    <p:sldId id="590" r:id="rId18"/>
    <p:sldId id="589" r:id="rId19"/>
    <p:sldId id="601" r:id="rId20"/>
    <p:sldId id="602" r:id="rId21"/>
    <p:sldId id="594" r:id="rId22"/>
    <p:sldId id="608" r:id="rId23"/>
    <p:sldId id="603" r:id="rId24"/>
    <p:sldId id="597" r:id="rId25"/>
    <p:sldId id="609" r:id="rId26"/>
    <p:sldId id="610" r:id="rId27"/>
    <p:sldId id="604" r:id="rId28"/>
    <p:sldId id="598" r:id="rId29"/>
    <p:sldId id="605" r:id="rId30"/>
    <p:sldId id="579" r:id="rId31"/>
    <p:sldId id="616" r:id="rId32"/>
    <p:sldId id="574" r:id="rId33"/>
    <p:sldId id="584" r:id="rId34"/>
    <p:sldId id="312" r:id="rId35"/>
    <p:sldId id="613" r:id="rId36"/>
    <p:sldId id="614" r:id="rId37"/>
    <p:sldId id="615" r:id="rId38"/>
    <p:sldId id="570" r:id="rId39"/>
    <p:sldId id="617" r:id="rId40"/>
    <p:sldId id="586" r:id="rId41"/>
    <p:sldId id="618" r:id="rId42"/>
    <p:sldId id="619" r:id="rId43"/>
    <p:sldId id="620" r:id="rId44"/>
    <p:sldId id="1273" r:id="rId45"/>
    <p:sldId id="1272" r:id="rId46"/>
    <p:sldId id="1274" r:id="rId47"/>
    <p:sldId id="352" r:id="rId48"/>
    <p:sldId id="353" r:id="rId49"/>
    <p:sldId id="409" r:id="rId50"/>
    <p:sldId id="410" r:id="rId51"/>
    <p:sldId id="411" r:id="rId52"/>
    <p:sldId id="344" r:id="rId53"/>
    <p:sldId id="1269" r:id="rId54"/>
    <p:sldId id="298" r:id="rId55"/>
    <p:sldId id="299" r:id="rId56"/>
    <p:sldId id="1276" r:id="rId57"/>
    <p:sldId id="1247" r:id="rId58"/>
    <p:sldId id="261" r:id="rId59"/>
    <p:sldId id="266" r:id="rId60"/>
    <p:sldId id="1265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705" autoAdjust="0"/>
    <p:restoredTop sz="65317" autoAdjust="0"/>
  </p:normalViewPr>
  <p:slideViewPr>
    <p:cSldViewPr snapToGrid="0">
      <p:cViewPr varScale="1">
        <p:scale>
          <a:sx n="32" d="100"/>
          <a:sy n="32" d="100"/>
        </p:scale>
        <p:origin x="44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svg"/><Relationship Id="rId1" Type="http://schemas.openxmlformats.org/officeDocument/2006/relationships/image" Target="../media/image97.png"/><Relationship Id="rId4" Type="http://schemas.openxmlformats.org/officeDocument/2006/relationships/image" Target="../media/image100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02.svg"/><Relationship Id="rId1" Type="http://schemas.openxmlformats.org/officeDocument/2006/relationships/image" Target="../media/image101.png"/><Relationship Id="rId6" Type="http://schemas.openxmlformats.org/officeDocument/2006/relationships/image" Target="../media/image104.svg"/><Relationship Id="rId5" Type="http://schemas.openxmlformats.org/officeDocument/2006/relationships/image" Target="../media/image103.png"/><Relationship Id="rId4" Type="http://schemas.openxmlformats.org/officeDocument/2006/relationships/image" Target="../media/image100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6" Type="http://schemas.openxmlformats.org/officeDocument/2006/relationships/image" Target="../media/image32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20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svg"/><Relationship Id="rId1" Type="http://schemas.openxmlformats.org/officeDocument/2006/relationships/image" Target="../media/image63.png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66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svg"/><Relationship Id="rId2" Type="http://schemas.openxmlformats.org/officeDocument/2006/relationships/image" Target="../media/image71.svg"/><Relationship Id="rId1" Type="http://schemas.openxmlformats.org/officeDocument/2006/relationships/image" Target="../media/image70.png"/><Relationship Id="rId6" Type="http://schemas.openxmlformats.org/officeDocument/2006/relationships/image" Target="../media/image75.sv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svg"/><Relationship Id="rId4" Type="http://schemas.openxmlformats.org/officeDocument/2006/relationships/image" Target="../media/image73.svg"/><Relationship Id="rId9" Type="http://schemas.openxmlformats.org/officeDocument/2006/relationships/image" Target="../media/image78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svg"/><Relationship Id="rId1" Type="http://schemas.openxmlformats.org/officeDocument/2006/relationships/image" Target="../media/image90.png"/><Relationship Id="rId4" Type="http://schemas.openxmlformats.org/officeDocument/2006/relationships/image" Target="../media/image9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svg"/><Relationship Id="rId1" Type="http://schemas.openxmlformats.org/officeDocument/2006/relationships/image" Target="../media/image97.png"/><Relationship Id="rId4" Type="http://schemas.openxmlformats.org/officeDocument/2006/relationships/image" Target="../media/image100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02.svg"/><Relationship Id="rId1" Type="http://schemas.openxmlformats.org/officeDocument/2006/relationships/image" Target="../media/image101.png"/><Relationship Id="rId6" Type="http://schemas.openxmlformats.org/officeDocument/2006/relationships/image" Target="../media/image104.svg"/><Relationship Id="rId5" Type="http://schemas.openxmlformats.org/officeDocument/2006/relationships/image" Target="../media/image103.png"/><Relationship Id="rId4" Type="http://schemas.openxmlformats.org/officeDocument/2006/relationships/image" Target="../media/image10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6" Type="http://schemas.openxmlformats.org/officeDocument/2006/relationships/image" Target="../media/image32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20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svg"/><Relationship Id="rId1" Type="http://schemas.openxmlformats.org/officeDocument/2006/relationships/image" Target="../media/image63.png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66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svg"/><Relationship Id="rId2" Type="http://schemas.openxmlformats.org/officeDocument/2006/relationships/image" Target="../media/image71.svg"/><Relationship Id="rId1" Type="http://schemas.openxmlformats.org/officeDocument/2006/relationships/image" Target="../media/image70.png"/><Relationship Id="rId6" Type="http://schemas.openxmlformats.org/officeDocument/2006/relationships/image" Target="../media/image75.sv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svg"/><Relationship Id="rId4" Type="http://schemas.openxmlformats.org/officeDocument/2006/relationships/image" Target="../media/image73.svg"/><Relationship Id="rId9" Type="http://schemas.openxmlformats.org/officeDocument/2006/relationships/image" Target="../media/image78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svg"/><Relationship Id="rId1" Type="http://schemas.openxmlformats.org/officeDocument/2006/relationships/image" Target="../media/image90.png"/><Relationship Id="rId4" Type="http://schemas.openxmlformats.org/officeDocument/2006/relationships/image" Target="../media/image9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E833B8-88AB-4B81-9654-12BC16A5651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5AB1FE82-1DFA-458F-AC99-517202088207}">
      <dgm:prSet/>
      <dgm:spPr/>
      <dgm:t>
        <a:bodyPr/>
        <a:lstStyle/>
        <a:p>
          <a:r>
            <a:rPr lang="en-GB"/>
            <a:t>What is maths anxiety?</a:t>
          </a:r>
          <a:endParaRPr lang="en-US"/>
        </a:p>
      </dgm:t>
    </dgm:pt>
    <dgm:pt modelId="{0760E72D-84E2-405B-B8E7-8D22F5CB2FAC}" type="parTrans" cxnId="{7D5CC911-F21F-4B50-9CDD-FE249E64109D}">
      <dgm:prSet/>
      <dgm:spPr/>
      <dgm:t>
        <a:bodyPr/>
        <a:lstStyle/>
        <a:p>
          <a:endParaRPr lang="en-US"/>
        </a:p>
      </dgm:t>
    </dgm:pt>
    <dgm:pt modelId="{495DD39F-0545-4236-9BF1-AE3DB88859BF}" type="sibTrans" cxnId="{7D5CC911-F21F-4B50-9CDD-FE249E64109D}">
      <dgm:prSet/>
      <dgm:spPr/>
      <dgm:t>
        <a:bodyPr/>
        <a:lstStyle/>
        <a:p>
          <a:endParaRPr lang="en-US"/>
        </a:p>
      </dgm:t>
    </dgm:pt>
    <dgm:pt modelId="{D4E44A88-0974-4F92-942D-3EEC4C16379F}">
      <dgm:prSet/>
      <dgm:spPr/>
      <dgm:t>
        <a:bodyPr/>
        <a:lstStyle/>
        <a:p>
          <a:r>
            <a:rPr lang="en-GB"/>
            <a:t>How can we identify it?</a:t>
          </a:r>
          <a:endParaRPr lang="en-US"/>
        </a:p>
      </dgm:t>
    </dgm:pt>
    <dgm:pt modelId="{9FD22DE4-B0B8-474E-9441-D5068D100EB6}" type="parTrans" cxnId="{23E77531-9B4B-40A9-8358-07BFEDF7BC9A}">
      <dgm:prSet/>
      <dgm:spPr/>
      <dgm:t>
        <a:bodyPr/>
        <a:lstStyle/>
        <a:p>
          <a:endParaRPr lang="en-US"/>
        </a:p>
      </dgm:t>
    </dgm:pt>
    <dgm:pt modelId="{055F5D24-FA5E-44A8-82EF-6D5DBFA095A5}" type="sibTrans" cxnId="{23E77531-9B4B-40A9-8358-07BFEDF7BC9A}">
      <dgm:prSet/>
      <dgm:spPr/>
      <dgm:t>
        <a:bodyPr/>
        <a:lstStyle/>
        <a:p>
          <a:endParaRPr lang="en-US"/>
        </a:p>
      </dgm:t>
    </dgm:pt>
    <dgm:pt modelId="{25AD2C45-F8A4-4B38-B15D-9AFDC56E8781}">
      <dgm:prSet/>
      <dgm:spPr/>
      <dgm:t>
        <a:bodyPr/>
        <a:lstStyle/>
        <a:p>
          <a:r>
            <a:rPr lang="en-GB"/>
            <a:t>How can we help children to overcome their anxiety?</a:t>
          </a:r>
          <a:endParaRPr lang="en-US"/>
        </a:p>
      </dgm:t>
    </dgm:pt>
    <dgm:pt modelId="{6CB1C81D-D0F4-435B-AE7D-B00B19A94BF1}" type="parTrans" cxnId="{E3D9D834-2F99-4688-BA32-C45AF227BECC}">
      <dgm:prSet/>
      <dgm:spPr/>
      <dgm:t>
        <a:bodyPr/>
        <a:lstStyle/>
        <a:p>
          <a:endParaRPr lang="en-US"/>
        </a:p>
      </dgm:t>
    </dgm:pt>
    <dgm:pt modelId="{D580761E-52FD-43FA-9065-91858B9386E5}" type="sibTrans" cxnId="{E3D9D834-2F99-4688-BA32-C45AF227BECC}">
      <dgm:prSet/>
      <dgm:spPr/>
      <dgm:t>
        <a:bodyPr/>
        <a:lstStyle/>
        <a:p>
          <a:endParaRPr lang="en-US"/>
        </a:p>
      </dgm:t>
    </dgm:pt>
    <dgm:pt modelId="{6A609A23-738D-492E-8DEE-927A4D83A1C8}" type="pres">
      <dgm:prSet presAssocID="{E7E833B8-88AB-4B81-9654-12BC16A5651F}" presName="root" presStyleCnt="0">
        <dgm:presLayoutVars>
          <dgm:dir/>
          <dgm:resizeHandles val="exact"/>
        </dgm:presLayoutVars>
      </dgm:prSet>
      <dgm:spPr/>
    </dgm:pt>
    <dgm:pt modelId="{123C8FCC-A880-45B8-97E3-F74115AE57AB}" type="pres">
      <dgm:prSet presAssocID="{5AB1FE82-1DFA-458F-AC99-517202088207}" presName="compNode" presStyleCnt="0"/>
      <dgm:spPr/>
    </dgm:pt>
    <dgm:pt modelId="{5FD42A72-9F9E-43AB-91B4-AC74C664B6A2}" type="pres">
      <dgm:prSet presAssocID="{5AB1FE82-1DFA-458F-AC99-517202088207}" presName="bgRect" presStyleLbl="bgShp" presStyleIdx="0" presStyleCnt="3"/>
      <dgm:spPr/>
    </dgm:pt>
    <dgm:pt modelId="{06C4BBA6-5281-4E16-9EC3-E03EA1F94D08}" type="pres">
      <dgm:prSet presAssocID="{5AB1FE82-1DFA-458F-AC99-51720208820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C3CFB3B6-634D-4D73-8525-AC9A3A82FC26}" type="pres">
      <dgm:prSet presAssocID="{5AB1FE82-1DFA-458F-AC99-517202088207}" presName="spaceRect" presStyleCnt="0"/>
      <dgm:spPr/>
    </dgm:pt>
    <dgm:pt modelId="{363D4ECB-2868-4FE9-8FAE-271991B99714}" type="pres">
      <dgm:prSet presAssocID="{5AB1FE82-1DFA-458F-AC99-517202088207}" presName="parTx" presStyleLbl="revTx" presStyleIdx="0" presStyleCnt="3">
        <dgm:presLayoutVars>
          <dgm:chMax val="0"/>
          <dgm:chPref val="0"/>
        </dgm:presLayoutVars>
      </dgm:prSet>
      <dgm:spPr/>
    </dgm:pt>
    <dgm:pt modelId="{DB5081A4-7198-4B5B-86BD-F46C06630B5E}" type="pres">
      <dgm:prSet presAssocID="{495DD39F-0545-4236-9BF1-AE3DB88859BF}" presName="sibTrans" presStyleCnt="0"/>
      <dgm:spPr/>
    </dgm:pt>
    <dgm:pt modelId="{DEE62FB5-D9EB-4E06-9BB9-01C0CF9F3C9A}" type="pres">
      <dgm:prSet presAssocID="{D4E44A88-0974-4F92-942D-3EEC4C16379F}" presName="compNode" presStyleCnt="0"/>
      <dgm:spPr/>
    </dgm:pt>
    <dgm:pt modelId="{5D530F8A-7C82-4138-95FA-9E6F845F917E}" type="pres">
      <dgm:prSet presAssocID="{D4E44A88-0974-4F92-942D-3EEC4C16379F}" presName="bgRect" presStyleLbl="bgShp" presStyleIdx="1" presStyleCnt="3"/>
      <dgm:spPr/>
    </dgm:pt>
    <dgm:pt modelId="{388D2AEE-15CB-4BE9-B2FC-5C1A16874544}" type="pres">
      <dgm:prSet presAssocID="{D4E44A88-0974-4F92-942D-3EEC4C16379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83C88328-CD5A-438D-8388-341F87B3892F}" type="pres">
      <dgm:prSet presAssocID="{D4E44A88-0974-4F92-942D-3EEC4C16379F}" presName="spaceRect" presStyleCnt="0"/>
      <dgm:spPr/>
    </dgm:pt>
    <dgm:pt modelId="{41E3C43A-E792-447A-AAC9-9CD2C9E15634}" type="pres">
      <dgm:prSet presAssocID="{D4E44A88-0974-4F92-942D-3EEC4C16379F}" presName="parTx" presStyleLbl="revTx" presStyleIdx="1" presStyleCnt="3">
        <dgm:presLayoutVars>
          <dgm:chMax val="0"/>
          <dgm:chPref val="0"/>
        </dgm:presLayoutVars>
      </dgm:prSet>
      <dgm:spPr/>
    </dgm:pt>
    <dgm:pt modelId="{FD08BDDC-C5E4-4A98-B0F3-23E5ADFB5855}" type="pres">
      <dgm:prSet presAssocID="{055F5D24-FA5E-44A8-82EF-6D5DBFA095A5}" presName="sibTrans" presStyleCnt="0"/>
      <dgm:spPr/>
    </dgm:pt>
    <dgm:pt modelId="{F82CDE5D-42C6-47A1-B385-EB428768B236}" type="pres">
      <dgm:prSet presAssocID="{25AD2C45-F8A4-4B38-B15D-9AFDC56E8781}" presName="compNode" presStyleCnt="0"/>
      <dgm:spPr/>
    </dgm:pt>
    <dgm:pt modelId="{30031DDE-E98E-471A-8E12-B0E17E360839}" type="pres">
      <dgm:prSet presAssocID="{25AD2C45-F8A4-4B38-B15D-9AFDC56E8781}" presName="bgRect" presStyleLbl="bgShp" presStyleIdx="2" presStyleCnt="3"/>
      <dgm:spPr/>
    </dgm:pt>
    <dgm:pt modelId="{87E899FA-25B1-4719-AF19-B991FC38983B}" type="pres">
      <dgm:prSet presAssocID="{25AD2C45-F8A4-4B38-B15D-9AFDC56E878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luencer"/>
        </a:ext>
      </dgm:extLst>
    </dgm:pt>
    <dgm:pt modelId="{5A9A9C81-B77B-4B8A-9C69-0C95934F75B4}" type="pres">
      <dgm:prSet presAssocID="{25AD2C45-F8A4-4B38-B15D-9AFDC56E8781}" presName="spaceRect" presStyleCnt="0"/>
      <dgm:spPr/>
    </dgm:pt>
    <dgm:pt modelId="{706AD3ED-A7FD-411D-9E45-43CF7CDBBD04}" type="pres">
      <dgm:prSet presAssocID="{25AD2C45-F8A4-4B38-B15D-9AFDC56E878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858CD0A-401E-4E75-A6B6-157E4695E50E}" type="presOf" srcId="{D4E44A88-0974-4F92-942D-3EEC4C16379F}" destId="{41E3C43A-E792-447A-AAC9-9CD2C9E15634}" srcOrd="0" destOrd="0" presId="urn:microsoft.com/office/officeart/2018/2/layout/IconVerticalSolidList"/>
    <dgm:cxn modelId="{7D5CC911-F21F-4B50-9CDD-FE249E64109D}" srcId="{E7E833B8-88AB-4B81-9654-12BC16A5651F}" destId="{5AB1FE82-1DFA-458F-AC99-517202088207}" srcOrd="0" destOrd="0" parTransId="{0760E72D-84E2-405B-B8E7-8D22F5CB2FAC}" sibTransId="{495DD39F-0545-4236-9BF1-AE3DB88859BF}"/>
    <dgm:cxn modelId="{23E77531-9B4B-40A9-8358-07BFEDF7BC9A}" srcId="{E7E833B8-88AB-4B81-9654-12BC16A5651F}" destId="{D4E44A88-0974-4F92-942D-3EEC4C16379F}" srcOrd="1" destOrd="0" parTransId="{9FD22DE4-B0B8-474E-9441-D5068D100EB6}" sibTransId="{055F5D24-FA5E-44A8-82EF-6D5DBFA095A5}"/>
    <dgm:cxn modelId="{E3D9D834-2F99-4688-BA32-C45AF227BECC}" srcId="{E7E833B8-88AB-4B81-9654-12BC16A5651F}" destId="{25AD2C45-F8A4-4B38-B15D-9AFDC56E8781}" srcOrd="2" destOrd="0" parTransId="{6CB1C81D-D0F4-435B-AE7D-B00B19A94BF1}" sibTransId="{D580761E-52FD-43FA-9065-91858B9386E5}"/>
    <dgm:cxn modelId="{0C4ADA7F-F7A9-40B0-BA18-F57125999ECE}" type="presOf" srcId="{5AB1FE82-1DFA-458F-AC99-517202088207}" destId="{363D4ECB-2868-4FE9-8FAE-271991B99714}" srcOrd="0" destOrd="0" presId="urn:microsoft.com/office/officeart/2018/2/layout/IconVerticalSolidList"/>
    <dgm:cxn modelId="{29CD469C-AB5C-4EAE-9F44-9D991F66CAC3}" type="presOf" srcId="{E7E833B8-88AB-4B81-9654-12BC16A5651F}" destId="{6A609A23-738D-492E-8DEE-927A4D83A1C8}" srcOrd="0" destOrd="0" presId="urn:microsoft.com/office/officeart/2018/2/layout/IconVerticalSolidList"/>
    <dgm:cxn modelId="{383F14B6-6B21-4FF4-8547-0A62D3D683F5}" type="presOf" srcId="{25AD2C45-F8A4-4B38-B15D-9AFDC56E8781}" destId="{706AD3ED-A7FD-411D-9E45-43CF7CDBBD04}" srcOrd="0" destOrd="0" presId="urn:microsoft.com/office/officeart/2018/2/layout/IconVerticalSolidList"/>
    <dgm:cxn modelId="{DCEA18F1-2603-43F3-A3A4-4D1C15CFEE50}" type="presParOf" srcId="{6A609A23-738D-492E-8DEE-927A4D83A1C8}" destId="{123C8FCC-A880-45B8-97E3-F74115AE57AB}" srcOrd="0" destOrd="0" presId="urn:microsoft.com/office/officeart/2018/2/layout/IconVerticalSolidList"/>
    <dgm:cxn modelId="{90B5D3F0-A201-44C4-B8C9-5A0D4C2FC368}" type="presParOf" srcId="{123C8FCC-A880-45B8-97E3-F74115AE57AB}" destId="{5FD42A72-9F9E-43AB-91B4-AC74C664B6A2}" srcOrd="0" destOrd="0" presId="urn:microsoft.com/office/officeart/2018/2/layout/IconVerticalSolidList"/>
    <dgm:cxn modelId="{97FDE6A2-B903-4627-BB79-9D49427B4B3E}" type="presParOf" srcId="{123C8FCC-A880-45B8-97E3-F74115AE57AB}" destId="{06C4BBA6-5281-4E16-9EC3-E03EA1F94D08}" srcOrd="1" destOrd="0" presId="urn:microsoft.com/office/officeart/2018/2/layout/IconVerticalSolidList"/>
    <dgm:cxn modelId="{589B1D46-6E52-45D3-BE30-88E8A8177523}" type="presParOf" srcId="{123C8FCC-A880-45B8-97E3-F74115AE57AB}" destId="{C3CFB3B6-634D-4D73-8525-AC9A3A82FC26}" srcOrd="2" destOrd="0" presId="urn:microsoft.com/office/officeart/2018/2/layout/IconVerticalSolidList"/>
    <dgm:cxn modelId="{9354B3F0-4E1B-4F22-AB70-AE6DB4AD1C17}" type="presParOf" srcId="{123C8FCC-A880-45B8-97E3-F74115AE57AB}" destId="{363D4ECB-2868-4FE9-8FAE-271991B99714}" srcOrd="3" destOrd="0" presId="urn:microsoft.com/office/officeart/2018/2/layout/IconVerticalSolidList"/>
    <dgm:cxn modelId="{D9C05500-8862-4910-83E4-4477185C3F89}" type="presParOf" srcId="{6A609A23-738D-492E-8DEE-927A4D83A1C8}" destId="{DB5081A4-7198-4B5B-86BD-F46C06630B5E}" srcOrd="1" destOrd="0" presId="urn:microsoft.com/office/officeart/2018/2/layout/IconVerticalSolidList"/>
    <dgm:cxn modelId="{0E42D7EB-6071-4575-B0C5-C9F3C54DD5FD}" type="presParOf" srcId="{6A609A23-738D-492E-8DEE-927A4D83A1C8}" destId="{DEE62FB5-D9EB-4E06-9BB9-01C0CF9F3C9A}" srcOrd="2" destOrd="0" presId="urn:microsoft.com/office/officeart/2018/2/layout/IconVerticalSolidList"/>
    <dgm:cxn modelId="{513F4A87-939D-455C-9DD7-6FAEC1BE6A7E}" type="presParOf" srcId="{DEE62FB5-D9EB-4E06-9BB9-01C0CF9F3C9A}" destId="{5D530F8A-7C82-4138-95FA-9E6F845F917E}" srcOrd="0" destOrd="0" presId="urn:microsoft.com/office/officeart/2018/2/layout/IconVerticalSolidList"/>
    <dgm:cxn modelId="{5C6D3A71-18EE-406A-8739-33884C4B6BBD}" type="presParOf" srcId="{DEE62FB5-D9EB-4E06-9BB9-01C0CF9F3C9A}" destId="{388D2AEE-15CB-4BE9-B2FC-5C1A16874544}" srcOrd="1" destOrd="0" presId="urn:microsoft.com/office/officeart/2018/2/layout/IconVerticalSolidList"/>
    <dgm:cxn modelId="{8998B3B9-39FB-4DB5-B4EE-E8A2CD3E61C5}" type="presParOf" srcId="{DEE62FB5-D9EB-4E06-9BB9-01C0CF9F3C9A}" destId="{83C88328-CD5A-438D-8388-341F87B3892F}" srcOrd="2" destOrd="0" presId="urn:microsoft.com/office/officeart/2018/2/layout/IconVerticalSolidList"/>
    <dgm:cxn modelId="{35AF6AEF-92EF-4C75-B8C1-B43DE3782903}" type="presParOf" srcId="{DEE62FB5-D9EB-4E06-9BB9-01C0CF9F3C9A}" destId="{41E3C43A-E792-447A-AAC9-9CD2C9E15634}" srcOrd="3" destOrd="0" presId="urn:microsoft.com/office/officeart/2018/2/layout/IconVerticalSolidList"/>
    <dgm:cxn modelId="{204CC7E3-B02A-47DD-BD20-BEF259BDB6C5}" type="presParOf" srcId="{6A609A23-738D-492E-8DEE-927A4D83A1C8}" destId="{FD08BDDC-C5E4-4A98-B0F3-23E5ADFB5855}" srcOrd="3" destOrd="0" presId="urn:microsoft.com/office/officeart/2018/2/layout/IconVerticalSolidList"/>
    <dgm:cxn modelId="{3643B10D-D7C8-4552-B98A-68E59F6280CF}" type="presParOf" srcId="{6A609A23-738D-492E-8DEE-927A4D83A1C8}" destId="{F82CDE5D-42C6-47A1-B385-EB428768B236}" srcOrd="4" destOrd="0" presId="urn:microsoft.com/office/officeart/2018/2/layout/IconVerticalSolidList"/>
    <dgm:cxn modelId="{858A1338-08DD-419E-B538-48072979E2E4}" type="presParOf" srcId="{F82CDE5D-42C6-47A1-B385-EB428768B236}" destId="{30031DDE-E98E-471A-8E12-B0E17E360839}" srcOrd="0" destOrd="0" presId="urn:microsoft.com/office/officeart/2018/2/layout/IconVerticalSolidList"/>
    <dgm:cxn modelId="{BBF7FAB6-069D-4DD1-A360-D7B604A39D86}" type="presParOf" srcId="{F82CDE5D-42C6-47A1-B385-EB428768B236}" destId="{87E899FA-25B1-4719-AF19-B991FC38983B}" srcOrd="1" destOrd="0" presId="urn:microsoft.com/office/officeart/2018/2/layout/IconVerticalSolidList"/>
    <dgm:cxn modelId="{1B81D1C1-8221-4359-9350-AFA0C6312805}" type="presParOf" srcId="{F82CDE5D-42C6-47A1-B385-EB428768B236}" destId="{5A9A9C81-B77B-4B8A-9C69-0C95934F75B4}" srcOrd="2" destOrd="0" presId="urn:microsoft.com/office/officeart/2018/2/layout/IconVerticalSolidList"/>
    <dgm:cxn modelId="{6C885A52-A71B-41F8-8C22-2CB37AC91F7C}" type="presParOf" srcId="{F82CDE5D-42C6-47A1-B385-EB428768B236}" destId="{706AD3ED-A7FD-411D-9E45-43CF7CDBBD0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768BDCC-F288-4CC5-A0D1-89B265EEC335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BE74F0E-BA1C-4391-BE1D-957499F4836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What is number sense?</a:t>
          </a:r>
          <a:endParaRPr lang="en-US"/>
        </a:p>
      </dgm:t>
    </dgm:pt>
    <dgm:pt modelId="{1464B388-0361-4B1A-9A93-AF44A9AFB0EB}" type="parTrans" cxnId="{67A90FEA-C889-4A1F-8BA2-4E8899A4CE2D}">
      <dgm:prSet/>
      <dgm:spPr/>
      <dgm:t>
        <a:bodyPr/>
        <a:lstStyle/>
        <a:p>
          <a:endParaRPr lang="en-US"/>
        </a:p>
      </dgm:t>
    </dgm:pt>
    <dgm:pt modelId="{030F6D88-BF94-46D3-9A15-602983520287}" type="sibTrans" cxnId="{67A90FEA-C889-4A1F-8BA2-4E8899A4CE2D}">
      <dgm:prSet/>
      <dgm:spPr/>
      <dgm:t>
        <a:bodyPr/>
        <a:lstStyle/>
        <a:p>
          <a:endParaRPr lang="en-US"/>
        </a:p>
      </dgm:t>
    </dgm:pt>
    <dgm:pt modelId="{ADC956FD-48BE-46DD-B53E-89F32B7FCF4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Consider the number 6</a:t>
          </a:r>
          <a:endParaRPr lang="en-US"/>
        </a:p>
      </dgm:t>
    </dgm:pt>
    <dgm:pt modelId="{70D9BAB3-10BF-4391-A6F4-F5A718541A48}" type="parTrans" cxnId="{451282DE-2172-4187-9E09-3044AC8CB40E}">
      <dgm:prSet/>
      <dgm:spPr/>
      <dgm:t>
        <a:bodyPr/>
        <a:lstStyle/>
        <a:p>
          <a:endParaRPr lang="en-US"/>
        </a:p>
      </dgm:t>
    </dgm:pt>
    <dgm:pt modelId="{99B470D3-53BE-477B-9758-140C36286ADB}" type="sibTrans" cxnId="{451282DE-2172-4187-9E09-3044AC8CB40E}">
      <dgm:prSet/>
      <dgm:spPr/>
      <dgm:t>
        <a:bodyPr/>
        <a:lstStyle/>
        <a:p>
          <a:endParaRPr lang="en-US"/>
        </a:p>
      </dgm:t>
    </dgm:pt>
    <dgm:pt modelId="{9FFA1938-1864-4BAE-9D6C-E56A77988BC9}" type="pres">
      <dgm:prSet presAssocID="{D768BDCC-F288-4CC5-A0D1-89B265EEC335}" presName="root" presStyleCnt="0">
        <dgm:presLayoutVars>
          <dgm:dir/>
          <dgm:resizeHandles val="exact"/>
        </dgm:presLayoutVars>
      </dgm:prSet>
      <dgm:spPr/>
    </dgm:pt>
    <dgm:pt modelId="{C72C2DA3-4FC7-4E11-93ED-67EE944AF71D}" type="pres">
      <dgm:prSet presAssocID="{4BE74F0E-BA1C-4391-BE1D-957499F4836F}" presName="compNode" presStyleCnt="0"/>
      <dgm:spPr/>
    </dgm:pt>
    <dgm:pt modelId="{C1F432DA-94A5-417E-821C-480FB0899939}" type="pres">
      <dgm:prSet presAssocID="{4BE74F0E-BA1C-4391-BE1D-957499F4836F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B99CC220-AB57-4C15-8AF8-CBF0B42474C9}" type="pres">
      <dgm:prSet presAssocID="{4BE74F0E-BA1C-4391-BE1D-957499F4836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B8F50D0C-010E-4D24-B5AC-86E67D2E8270}" type="pres">
      <dgm:prSet presAssocID="{4BE74F0E-BA1C-4391-BE1D-957499F4836F}" presName="spaceRect" presStyleCnt="0"/>
      <dgm:spPr/>
    </dgm:pt>
    <dgm:pt modelId="{7165E908-0490-4923-97A8-CF1C4317F52D}" type="pres">
      <dgm:prSet presAssocID="{4BE74F0E-BA1C-4391-BE1D-957499F4836F}" presName="textRect" presStyleLbl="revTx" presStyleIdx="0" presStyleCnt="2">
        <dgm:presLayoutVars>
          <dgm:chMax val="1"/>
          <dgm:chPref val="1"/>
        </dgm:presLayoutVars>
      </dgm:prSet>
      <dgm:spPr/>
    </dgm:pt>
    <dgm:pt modelId="{364644B2-9103-4E27-840A-0528C46FC281}" type="pres">
      <dgm:prSet presAssocID="{030F6D88-BF94-46D3-9A15-602983520287}" presName="sibTrans" presStyleCnt="0"/>
      <dgm:spPr/>
    </dgm:pt>
    <dgm:pt modelId="{E7A0540E-207E-43D2-BB8A-27DC79DB4231}" type="pres">
      <dgm:prSet presAssocID="{ADC956FD-48BE-46DD-B53E-89F32B7FCF47}" presName="compNode" presStyleCnt="0"/>
      <dgm:spPr/>
    </dgm:pt>
    <dgm:pt modelId="{0A85AF08-4189-485A-9C1E-07232F7F9229}" type="pres">
      <dgm:prSet presAssocID="{ADC956FD-48BE-46DD-B53E-89F32B7FCF47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C17BEB92-D061-417C-A6B9-AB321B8A4C34}" type="pres">
      <dgm:prSet presAssocID="{ADC956FD-48BE-46DD-B53E-89F32B7FCF4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406F7FF-EFD5-4ACB-B7B7-CA13BC279391}" type="pres">
      <dgm:prSet presAssocID="{ADC956FD-48BE-46DD-B53E-89F32B7FCF47}" presName="spaceRect" presStyleCnt="0"/>
      <dgm:spPr/>
    </dgm:pt>
    <dgm:pt modelId="{DA873371-1366-486D-85EE-69C6EC94F1BB}" type="pres">
      <dgm:prSet presAssocID="{ADC956FD-48BE-46DD-B53E-89F32B7FCF4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4AABB1A-C408-497D-8AF5-8DB32CEF1FB3}" type="presOf" srcId="{ADC956FD-48BE-46DD-B53E-89F32B7FCF47}" destId="{DA873371-1366-486D-85EE-69C6EC94F1BB}" srcOrd="0" destOrd="0" presId="urn:microsoft.com/office/officeart/2018/5/layout/IconLeafLabelList"/>
    <dgm:cxn modelId="{DEF2F14F-9EDE-44B1-8395-3F1531D80B11}" type="presOf" srcId="{D768BDCC-F288-4CC5-A0D1-89B265EEC335}" destId="{9FFA1938-1864-4BAE-9D6C-E56A77988BC9}" srcOrd="0" destOrd="0" presId="urn:microsoft.com/office/officeart/2018/5/layout/IconLeafLabelList"/>
    <dgm:cxn modelId="{EF6942D8-C988-42DA-8E46-C744D907A951}" type="presOf" srcId="{4BE74F0E-BA1C-4391-BE1D-957499F4836F}" destId="{7165E908-0490-4923-97A8-CF1C4317F52D}" srcOrd="0" destOrd="0" presId="urn:microsoft.com/office/officeart/2018/5/layout/IconLeafLabelList"/>
    <dgm:cxn modelId="{451282DE-2172-4187-9E09-3044AC8CB40E}" srcId="{D768BDCC-F288-4CC5-A0D1-89B265EEC335}" destId="{ADC956FD-48BE-46DD-B53E-89F32B7FCF47}" srcOrd="1" destOrd="0" parTransId="{70D9BAB3-10BF-4391-A6F4-F5A718541A48}" sibTransId="{99B470D3-53BE-477B-9758-140C36286ADB}"/>
    <dgm:cxn modelId="{67A90FEA-C889-4A1F-8BA2-4E8899A4CE2D}" srcId="{D768BDCC-F288-4CC5-A0D1-89B265EEC335}" destId="{4BE74F0E-BA1C-4391-BE1D-957499F4836F}" srcOrd="0" destOrd="0" parTransId="{1464B388-0361-4B1A-9A93-AF44A9AFB0EB}" sibTransId="{030F6D88-BF94-46D3-9A15-602983520287}"/>
    <dgm:cxn modelId="{600BA9FE-58A4-46C6-AEE3-EDDA18999928}" type="presParOf" srcId="{9FFA1938-1864-4BAE-9D6C-E56A77988BC9}" destId="{C72C2DA3-4FC7-4E11-93ED-67EE944AF71D}" srcOrd="0" destOrd="0" presId="urn:microsoft.com/office/officeart/2018/5/layout/IconLeafLabelList"/>
    <dgm:cxn modelId="{805F39CE-10B8-4854-9B07-D932020DFCE6}" type="presParOf" srcId="{C72C2DA3-4FC7-4E11-93ED-67EE944AF71D}" destId="{C1F432DA-94A5-417E-821C-480FB0899939}" srcOrd="0" destOrd="0" presId="urn:microsoft.com/office/officeart/2018/5/layout/IconLeafLabelList"/>
    <dgm:cxn modelId="{0B957CBA-B365-453B-A71D-3710DB4A4FF6}" type="presParOf" srcId="{C72C2DA3-4FC7-4E11-93ED-67EE944AF71D}" destId="{B99CC220-AB57-4C15-8AF8-CBF0B42474C9}" srcOrd="1" destOrd="0" presId="urn:microsoft.com/office/officeart/2018/5/layout/IconLeafLabelList"/>
    <dgm:cxn modelId="{2C9CC103-827C-4A76-ADEE-9DBF16B458E1}" type="presParOf" srcId="{C72C2DA3-4FC7-4E11-93ED-67EE944AF71D}" destId="{B8F50D0C-010E-4D24-B5AC-86E67D2E8270}" srcOrd="2" destOrd="0" presId="urn:microsoft.com/office/officeart/2018/5/layout/IconLeafLabelList"/>
    <dgm:cxn modelId="{793D63E0-AA7B-43B5-BB04-303076B1A529}" type="presParOf" srcId="{C72C2DA3-4FC7-4E11-93ED-67EE944AF71D}" destId="{7165E908-0490-4923-97A8-CF1C4317F52D}" srcOrd="3" destOrd="0" presId="urn:microsoft.com/office/officeart/2018/5/layout/IconLeafLabelList"/>
    <dgm:cxn modelId="{9B0F73D2-1B7C-4AAE-AD55-F36E9A9D0059}" type="presParOf" srcId="{9FFA1938-1864-4BAE-9D6C-E56A77988BC9}" destId="{364644B2-9103-4E27-840A-0528C46FC281}" srcOrd="1" destOrd="0" presId="urn:microsoft.com/office/officeart/2018/5/layout/IconLeafLabelList"/>
    <dgm:cxn modelId="{DF326BA0-64FE-40D3-86FD-1C93AF210D89}" type="presParOf" srcId="{9FFA1938-1864-4BAE-9D6C-E56A77988BC9}" destId="{E7A0540E-207E-43D2-BB8A-27DC79DB4231}" srcOrd="2" destOrd="0" presId="urn:microsoft.com/office/officeart/2018/5/layout/IconLeafLabelList"/>
    <dgm:cxn modelId="{B012151A-C103-41FB-A752-02E1E76A0618}" type="presParOf" srcId="{E7A0540E-207E-43D2-BB8A-27DC79DB4231}" destId="{0A85AF08-4189-485A-9C1E-07232F7F9229}" srcOrd="0" destOrd="0" presId="urn:microsoft.com/office/officeart/2018/5/layout/IconLeafLabelList"/>
    <dgm:cxn modelId="{3264A6BE-9BDC-4DCE-BABC-BD0CB03F6811}" type="presParOf" srcId="{E7A0540E-207E-43D2-BB8A-27DC79DB4231}" destId="{C17BEB92-D061-417C-A6B9-AB321B8A4C34}" srcOrd="1" destOrd="0" presId="urn:microsoft.com/office/officeart/2018/5/layout/IconLeafLabelList"/>
    <dgm:cxn modelId="{51FA07F4-6E9D-4BB6-8472-00A81F5C0BE3}" type="presParOf" srcId="{E7A0540E-207E-43D2-BB8A-27DC79DB4231}" destId="{7406F7FF-EFD5-4ACB-B7B7-CA13BC279391}" srcOrd="2" destOrd="0" presId="urn:microsoft.com/office/officeart/2018/5/layout/IconLeafLabelList"/>
    <dgm:cxn modelId="{33277128-DFA0-48B2-8DD5-EE5A25918E5F}" type="presParOf" srcId="{E7A0540E-207E-43D2-BB8A-27DC79DB4231}" destId="{DA873371-1366-486D-85EE-69C6EC94F1B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57FB40D-CD0C-4CD6-9076-82374952166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4F3A48A-5669-41F9-B42E-CF71DC719F6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How would you calculate</a:t>
          </a:r>
          <a:endParaRPr lang="en-US"/>
        </a:p>
      </dgm:t>
    </dgm:pt>
    <dgm:pt modelId="{E240BFAC-2405-4994-90E6-06FA4D310A95}" type="parTrans" cxnId="{B6A4AB3B-293E-4F78-969D-05C30A5686C4}">
      <dgm:prSet/>
      <dgm:spPr/>
      <dgm:t>
        <a:bodyPr/>
        <a:lstStyle/>
        <a:p>
          <a:endParaRPr lang="en-US"/>
        </a:p>
      </dgm:t>
    </dgm:pt>
    <dgm:pt modelId="{320F8430-ACB5-422C-A54F-CC5D264A0CD3}" type="sibTrans" cxnId="{B6A4AB3B-293E-4F78-969D-05C30A5686C4}">
      <dgm:prSet/>
      <dgm:spPr/>
      <dgm:t>
        <a:bodyPr/>
        <a:lstStyle/>
        <a:p>
          <a:endParaRPr lang="en-US"/>
        </a:p>
      </dgm:t>
    </dgm:pt>
    <dgm:pt modelId="{F78B1CBB-BC75-4D1D-A9B8-2B0635333B0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31+29+30?</a:t>
          </a:r>
          <a:endParaRPr lang="en-US"/>
        </a:p>
      </dgm:t>
    </dgm:pt>
    <dgm:pt modelId="{22A3A2DD-6093-4B2E-8CA3-F69482C3FF25}" type="parTrans" cxnId="{6E6ABE87-8F3F-42C3-9164-A9A89110B20E}">
      <dgm:prSet/>
      <dgm:spPr/>
      <dgm:t>
        <a:bodyPr/>
        <a:lstStyle/>
        <a:p>
          <a:endParaRPr lang="en-US"/>
        </a:p>
      </dgm:t>
    </dgm:pt>
    <dgm:pt modelId="{E192CD14-81F8-4B42-8BD7-1D9DADE591B3}" type="sibTrans" cxnId="{6E6ABE87-8F3F-42C3-9164-A9A89110B20E}">
      <dgm:prSet/>
      <dgm:spPr/>
      <dgm:t>
        <a:bodyPr/>
        <a:lstStyle/>
        <a:p>
          <a:endParaRPr lang="en-US"/>
        </a:p>
      </dgm:t>
    </dgm:pt>
    <dgm:pt modelId="{18326CD3-A50E-4F1E-819F-DE76921DB2E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2000 x 0.25?</a:t>
          </a:r>
          <a:endParaRPr lang="en-US"/>
        </a:p>
      </dgm:t>
    </dgm:pt>
    <dgm:pt modelId="{14A3BAC3-B83E-472E-9C71-D28E3780A5C0}" type="parTrans" cxnId="{6801CBB2-B636-4F56-922C-7E5D6CD2BA57}">
      <dgm:prSet/>
      <dgm:spPr/>
      <dgm:t>
        <a:bodyPr/>
        <a:lstStyle/>
        <a:p>
          <a:endParaRPr lang="en-US"/>
        </a:p>
      </dgm:t>
    </dgm:pt>
    <dgm:pt modelId="{257A5342-E570-4E7F-A05D-7FF1BABC2F3F}" type="sibTrans" cxnId="{6801CBB2-B636-4F56-922C-7E5D6CD2BA57}">
      <dgm:prSet/>
      <dgm:spPr/>
      <dgm:t>
        <a:bodyPr/>
        <a:lstStyle/>
        <a:p>
          <a:endParaRPr lang="en-US"/>
        </a:p>
      </dgm:t>
    </dgm:pt>
    <dgm:pt modelId="{114736D9-1559-488C-9361-30D6C23A806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8+7+4+2+3+6?</a:t>
          </a:r>
          <a:endParaRPr lang="en-US"/>
        </a:p>
      </dgm:t>
    </dgm:pt>
    <dgm:pt modelId="{FDFC7B8E-5C5D-4557-968D-A54A9A915F16}" type="parTrans" cxnId="{B6B0AFD4-6C4D-4E99-A076-D9560E344796}">
      <dgm:prSet/>
      <dgm:spPr/>
      <dgm:t>
        <a:bodyPr/>
        <a:lstStyle/>
        <a:p>
          <a:endParaRPr lang="en-US"/>
        </a:p>
      </dgm:t>
    </dgm:pt>
    <dgm:pt modelId="{8C68F84B-1CF0-410D-87C9-0A9F085AC2D4}" type="sibTrans" cxnId="{B6B0AFD4-6C4D-4E99-A076-D9560E344796}">
      <dgm:prSet/>
      <dgm:spPr/>
      <dgm:t>
        <a:bodyPr/>
        <a:lstStyle/>
        <a:p>
          <a:endParaRPr lang="en-US"/>
        </a:p>
      </dgm:t>
    </dgm:pt>
    <dgm:pt modelId="{D8AB0FD0-A46E-42CF-93BE-4B6F4D4966DA}" type="pres">
      <dgm:prSet presAssocID="{957FB40D-CD0C-4CD6-9076-823749521660}" presName="root" presStyleCnt="0">
        <dgm:presLayoutVars>
          <dgm:dir/>
          <dgm:resizeHandles val="exact"/>
        </dgm:presLayoutVars>
      </dgm:prSet>
      <dgm:spPr/>
    </dgm:pt>
    <dgm:pt modelId="{57B640D5-C267-4B02-98B1-6F7B9048F124}" type="pres">
      <dgm:prSet presAssocID="{74F3A48A-5669-41F9-B42E-CF71DC719F69}" presName="compNode" presStyleCnt="0"/>
      <dgm:spPr/>
    </dgm:pt>
    <dgm:pt modelId="{AA03128B-5D3F-4A8D-94F0-30A2202FE17F}" type="pres">
      <dgm:prSet presAssocID="{74F3A48A-5669-41F9-B42E-CF71DC719F69}" presName="iconBgRect" presStyleLbl="bgShp" presStyleIdx="0" presStyleCnt="4"/>
      <dgm:spPr/>
    </dgm:pt>
    <dgm:pt modelId="{2DA376F7-5740-45C8-959A-525658A388B9}" type="pres">
      <dgm:prSet presAssocID="{74F3A48A-5669-41F9-B42E-CF71DC719F6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0B0D5C87-FB7C-4FEF-965A-B7D7ADC9A8AA}" type="pres">
      <dgm:prSet presAssocID="{74F3A48A-5669-41F9-B42E-CF71DC719F69}" presName="spaceRect" presStyleCnt="0"/>
      <dgm:spPr/>
    </dgm:pt>
    <dgm:pt modelId="{5842A608-329F-476C-9E9C-88053915A9F9}" type="pres">
      <dgm:prSet presAssocID="{74F3A48A-5669-41F9-B42E-CF71DC719F69}" presName="textRect" presStyleLbl="revTx" presStyleIdx="0" presStyleCnt="4">
        <dgm:presLayoutVars>
          <dgm:chMax val="1"/>
          <dgm:chPref val="1"/>
        </dgm:presLayoutVars>
      </dgm:prSet>
      <dgm:spPr/>
    </dgm:pt>
    <dgm:pt modelId="{BE7D9FD1-2A32-40F1-990B-54C504839F74}" type="pres">
      <dgm:prSet presAssocID="{320F8430-ACB5-422C-A54F-CC5D264A0CD3}" presName="sibTrans" presStyleCnt="0"/>
      <dgm:spPr/>
    </dgm:pt>
    <dgm:pt modelId="{E727D18F-9C20-458C-AB52-9E5AE0183764}" type="pres">
      <dgm:prSet presAssocID="{F78B1CBB-BC75-4D1D-A9B8-2B0635333B07}" presName="compNode" presStyleCnt="0"/>
      <dgm:spPr/>
    </dgm:pt>
    <dgm:pt modelId="{8AFCFC6D-8A0E-4D4D-BF88-9E8890FFF30C}" type="pres">
      <dgm:prSet presAssocID="{F78B1CBB-BC75-4D1D-A9B8-2B0635333B07}" presName="iconBgRect" presStyleLbl="bgShp" presStyleIdx="1" presStyleCnt="4"/>
      <dgm:spPr/>
    </dgm:pt>
    <dgm:pt modelId="{C81D7C43-BBD2-4C0A-820F-C576F7D97EC6}" type="pres">
      <dgm:prSet presAssocID="{F78B1CBB-BC75-4D1D-A9B8-2B0635333B0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35C5CD5-792C-4291-AF7B-770BD53CF643}" type="pres">
      <dgm:prSet presAssocID="{F78B1CBB-BC75-4D1D-A9B8-2B0635333B07}" presName="spaceRect" presStyleCnt="0"/>
      <dgm:spPr/>
    </dgm:pt>
    <dgm:pt modelId="{A92883F5-A556-40EE-902A-2752A75BDAD0}" type="pres">
      <dgm:prSet presAssocID="{F78B1CBB-BC75-4D1D-A9B8-2B0635333B07}" presName="textRect" presStyleLbl="revTx" presStyleIdx="1" presStyleCnt="4">
        <dgm:presLayoutVars>
          <dgm:chMax val="1"/>
          <dgm:chPref val="1"/>
        </dgm:presLayoutVars>
      </dgm:prSet>
      <dgm:spPr/>
    </dgm:pt>
    <dgm:pt modelId="{AF0B3F8B-A94A-4FBE-81CA-0E97E9B233C1}" type="pres">
      <dgm:prSet presAssocID="{E192CD14-81F8-4B42-8BD7-1D9DADE591B3}" presName="sibTrans" presStyleCnt="0"/>
      <dgm:spPr/>
    </dgm:pt>
    <dgm:pt modelId="{356E88BC-4B0D-4460-BB0D-5D4727021F8F}" type="pres">
      <dgm:prSet presAssocID="{18326CD3-A50E-4F1E-819F-DE76921DB2E8}" presName="compNode" presStyleCnt="0"/>
      <dgm:spPr/>
    </dgm:pt>
    <dgm:pt modelId="{9ED8EDB2-01D3-42DE-B669-BF95CE5C6979}" type="pres">
      <dgm:prSet presAssocID="{18326CD3-A50E-4F1E-819F-DE76921DB2E8}" presName="iconBgRect" presStyleLbl="bgShp" presStyleIdx="2" presStyleCnt="4"/>
      <dgm:spPr/>
    </dgm:pt>
    <dgm:pt modelId="{8E2E9BDD-E031-4E34-A4A5-A5FAF3CDF5B9}" type="pres">
      <dgm:prSet presAssocID="{18326CD3-A50E-4F1E-819F-DE76921DB2E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5557077B-DBFE-4A15-9492-5196C79A2F1D}" type="pres">
      <dgm:prSet presAssocID="{18326CD3-A50E-4F1E-819F-DE76921DB2E8}" presName="spaceRect" presStyleCnt="0"/>
      <dgm:spPr/>
    </dgm:pt>
    <dgm:pt modelId="{5BA9D062-7389-4302-93F0-41D713606961}" type="pres">
      <dgm:prSet presAssocID="{18326CD3-A50E-4F1E-819F-DE76921DB2E8}" presName="textRect" presStyleLbl="revTx" presStyleIdx="2" presStyleCnt="4">
        <dgm:presLayoutVars>
          <dgm:chMax val="1"/>
          <dgm:chPref val="1"/>
        </dgm:presLayoutVars>
      </dgm:prSet>
      <dgm:spPr/>
    </dgm:pt>
    <dgm:pt modelId="{E2E9CD03-C331-4A0F-BC3A-DD45ED7DC1E5}" type="pres">
      <dgm:prSet presAssocID="{257A5342-E570-4E7F-A05D-7FF1BABC2F3F}" presName="sibTrans" presStyleCnt="0"/>
      <dgm:spPr/>
    </dgm:pt>
    <dgm:pt modelId="{E04F7050-A8AD-41FC-820C-A9C56A03F946}" type="pres">
      <dgm:prSet presAssocID="{114736D9-1559-488C-9361-30D6C23A806A}" presName="compNode" presStyleCnt="0"/>
      <dgm:spPr/>
    </dgm:pt>
    <dgm:pt modelId="{1E006763-7706-43BD-830C-A40B94B2E10D}" type="pres">
      <dgm:prSet presAssocID="{114736D9-1559-488C-9361-30D6C23A806A}" presName="iconBgRect" presStyleLbl="bgShp" presStyleIdx="3" presStyleCnt="4"/>
      <dgm:spPr/>
    </dgm:pt>
    <dgm:pt modelId="{8E734B63-12D7-41DC-9125-36D65BD2DD67}" type="pres">
      <dgm:prSet presAssocID="{114736D9-1559-488C-9361-30D6C23A806A}" presName="iconRect" presStyleLbl="node1" presStyleIdx="3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E7BDE05-8F29-4FEE-BE9E-9BCCE8FF7728}" type="pres">
      <dgm:prSet presAssocID="{114736D9-1559-488C-9361-30D6C23A806A}" presName="spaceRect" presStyleCnt="0"/>
      <dgm:spPr/>
    </dgm:pt>
    <dgm:pt modelId="{935F8EF2-A06B-4215-B297-E112FE7DFC3B}" type="pres">
      <dgm:prSet presAssocID="{114736D9-1559-488C-9361-30D6C23A806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D42AB0E-FF2B-4CA5-91BE-F7D408079C4C}" type="presOf" srcId="{F78B1CBB-BC75-4D1D-A9B8-2B0635333B07}" destId="{A92883F5-A556-40EE-902A-2752A75BDAD0}" srcOrd="0" destOrd="0" presId="urn:microsoft.com/office/officeart/2018/5/layout/IconCircleLabelList"/>
    <dgm:cxn modelId="{31FBC912-C8BD-4E51-9ED0-AFBF12A939FB}" type="presOf" srcId="{957FB40D-CD0C-4CD6-9076-823749521660}" destId="{D8AB0FD0-A46E-42CF-93BE-4B6F4D4966DA}" srcOrd="0" destOrd="0" presId="urn:microsoft.com/office/officeart/2018/5/layout/IconCircleLabelList"/>
    <dgm:cxn modelId="{FC075F3A-8D50-427C-AE85-C18CD4D11801}" type="presOf" srcId="{74F3A48A-5669-41F9-B42E-CF71DC719F69}" destId="{5842A608-329F-476C-9E9C-88053915A9F9}" srcOrd="0" destOrd="0" presId="urn:microsoft.com/office/officeart/2018/5/layout/IconCircleLabelList"/>
    <dgm:cxn modelId="{B6A4AB3B-293E-4F78-969D-05C30A5686C4}" srcId="{957FB40D-CD0C-4CD6-9076-823749521660}" destId="{74F3A48A-5669-41F9-B42E-CF71DC719F69}" srcOrd="0" destOrd="0" parTransId="{E240BFAC-2405-4994-90E6-06FA4D310A95}" sibTransId="{320F8430-ACB5-422C-A54F-CC5D264A0CD3}"/>
    <dgm:cxn modelId="{6E6ABE87-8F3F-42C3-9164-A9A89110B20E}" srcId="{957FB40D-CD0C-4CD6-9076-823749521660}" destId="{F78B1CBB-BC75-4D1D-A9B8-2B0635333B07}" srcOrd="1" destOrd="0" parTransId="{22A3A2DD-6093-4B2E-8CA3-F69482C3FF25}" sibTransId="{E192CD14-81F8-4B42-8BD7-1D9DADE591B3}"/>
    <dgm:cxn modelId="{63D12DB0-CEFF-42DB-9AD2-5D163D903CC5}" type="presOf" srcId="{114736D9-1559-488C-9361-30D6C23A806A}" destId="{935F8EF2-A06B-4215-B297-E112FE7DFC3B}" srcOrd="0" destOrd="0" presId="urn:microsoft.com/office/officeart/2018/5/layout/IconCircleLabelList"/>
    <dgm:cxn modelId="{6801CBB2-B636-4F56-922C-7E5D6CD2BA57}" srcId="{957FB40D-CD0C-4CD6-9076-823749521660}" destId="{18326CD3-A50E-4F1E-819F-DE76921DB2E8}" srcOrd="2" destOrd="0" parTransId="{14A3BAC3-B83E-472E-9C71-D28E3780A5C0}" sibTransId="{257A5342-E570-4E7F-A05D-7FF1BABC2F3F}"/>
    <dgm:cxn modelId="{67E075C5-362E-4AD6-9EBA-1A39CFAF6205}" type="presOf" srcId="{18326CD3-A50E-4F1E-819F-DE76921DB2E8}" destId="{5BA9D062-7389-4302-93F0-41D713606961}" srcOrd="0" destOrd="0" presId="urn:microsoft.com/office/officeart/2018/5/layout/IconCircleLabelList"/>
    <dgm:cxn modelId="{B6B0AFD4-6C4D-4E99-A076-D9560E344796}" srcId="{957FB40D-CD0C-4CD6-9076-823749521660}" destId="{114736D9-1559-488C-9361-30D6C23A806A}" srcOrd="3" destOrd="0" parTransId="{FDFC7B8E-5C5D-4557-968D-A54A9A915F16}" sibTransId="{8C68F84B-1CF0-410D-87C9-0A9F085AC2D4}"/>
    <dgm:cxn modelId="{F5A04065-7F1D-473D-9BCB-437453481CFB}" type="presParOf" srcId="{D8AB0FD0-A46E-42CF-93BE-4B6F4D4966DA}" destId="{57B640D5-C267-4B02-98B1-6F7B9048F124}" srcOrd="0" destOrd="0" presId="urn:microsoft.com/office/officeart/2018/5/layout/IconCircleLabelList"/>
    <dgm:cxn modelId="{0825A2BA-5B91-44B8-891C-86A4E7EA048E}" type="presParOf" srcId="{57B640D5-C267-4B02-98B1-6F7B9048F124}" destId="{AA03128B-5D3F-4A8D-94F0-30A2202FE17F}" srcOrd="0" destOrd="0" presId="urn:microsoft.com/office/officeart/2018/5/layout/IconCircleLabelList"/>
    <dgm:cxn modelId="{ECAAF037-A6D8-4C61-9AB8-F2B2299416D6}" type="presParOf" srcId="{57B640D5-C267-4B02-98B1-6F7B9048F124}" destId="{2DA376F7-5740-45C8-959A-525658A388B9}" srcOrd="1" destOrd="0" presId="urn:microsoft.com/office/officeart/2018/5/layout/IconCircleLabelList"/>
    <dgm:cxn modelId="{D74192D5-91F0-4E75-A695-0ED18D32933C}" type="presParOf" srcId="{57B640D5-C267-4B02-98B1-6F7B9048F124}" destId="{0B0D5C87-FB7C-4FEF-965A-B7D7ADC9A8AA}" srcOrd="2" destOrd="0" presId="urn:microsoft.com/office/officeart/2018/5/layout/IconCircleLabelList"/>
    <dgm:cxn modelId="{F063AE5B-04BA-4808-8EAA-E0EBED1E5015}" type="presParOf" srcId="{57B640D5-C267-4B02-98B1-6F7B9048F124}" destId="{5842A608-329F-476C-9E9C-88053915A9F9}" srcOrd="3" destOrd="0" presId="urn:microsoft.com/office/officeart/2018/5/layout/IconCircleLabelList"/>
    <dgm:cxn modelId="{55A85832-3AE2-4535-B9ED-500828FCBF7B}" type="presParOf" srcId="{D8AB0FD0-A46E-42CF-93BE-4B6F4D4966DA}" destId="{BE7D9FD1-2A32-40F1-990B-54C504839F74}" srcOrd="1" destOrd="0" presId="urn:microsoft.com/office/officeart/2018/5/layout/IconCircleLabelList"/>
    <dgm:cxn modelId="{F557AB38-D207-4458-B6A7-99B5159CDB36}" type="presParOf" srcId="{D8AB0FD0-A46E-42CF-93BE-4B6F4D4966DA}" destId="{E727D18F-9C20-458C-AB52-9E5AE0183764}" srcOrd="2" destOrd="0" presId="urn:microsoft.com/office/officeart/2018/5/layout/IconCircleLabelList"/>
    <dgm:cxn modelId="{56346F8D-CD92-4CB0-BE3B-E23C1AFF5C6F}" type="presParOf" srcId="{E727D18F-9C20-458C-AB52-9E5AE0183764}" destId="{8AFCFC6D-8A0E-4D4D-BF88-9E8890FFF30C}" srcOrd="0" destOrd="0" presId="urn:microsoft.com/office/officeart/2018/5/layout/IconCircleLabelList"/>
    <dgm:cxn modelId="{B59C600B-0647-4A60-8243-D5A760045D56}" type="presParOf" srcId="{E727D18F-9C20-458C-AB52-9E5AE0183764}" destId="{C81D7C43-BBD2-4C0A-820F-C576F7D97EC6}" srcOrd="1" destOrd="0" presId="urn:microsoft.com/office/officeart/2018/5/layout/IconCircleLabelList"/>
    <dgm:cxn modelId="{B8BA9388-40E7-4113-A1CC-71DC3941B64C}" type="presParOf" srcId="{E727D18F-9C20-458C-AB52-9E5AE0183764}" destId="{C35C5CD5-792C-4291-AF7B-770BD53CF643}" srcOrd="2" destOrd="0" presId="urn:microsoft.com/office/officeart/2018/5/layout/IconCircleLabelList"/>
    <dgm:cxn modelId="{B2FF54CE-52FA-4CE9-A6F4-5901C6803955}" type="presParOf" srcId="{E727D18F-9C20-458C-AB52-9E5AE0183764}" destId="{A92883F5-A556-40EE-902A-2752A75BDAD0}" srcOrd="3" destOrd="0" presId="urn:microsoft.com/office/officeart/2018/5/layout/IconCircleLabelList"/>
    <dgm:cxn modelId="{C1877212-1EFC-418A-A29D-153F8A83FCCD}" type="presParOf" srcId="{D8AB0FD0-A46E-42CF-93BE-4B6F4D4966DA}" destId="{AF0B3F8B-A94A-4FBE-81CA-0E97E9B233C1}" srcOrd="3" destOrd="0" presId="urn:microsoft.com/office/officeart/2018/5/layout/IconCircleLabelList"/>
    <dgm:cxn modelId="{44BE5264-7E38-4192-B28D-ABCBF9BBA80D}" type="presParOf" srcId="{D8AB0FD0-A46E-42CF-93BE-4B6F4D4966DA}" destId="{356E88BC-4B0D-4460-BB0D-5D4727021F8F}" srcOrd="4" destOrd="0" presId="urn:microsoft.com/office/officeart/2018/5/layout/IconCircleLabelList"/>
    <dgm:cxn modelId="{08232E6E-2C90-436F-824D-608D32AE9FA0}" type="presParOf" srcId="{356E88BC-4B0D-4460-BB0D-5D4727021F8F}" destId="{9ED8EDB2-01D3-42DE-B669-BF95CE5C6979}" srcOrd="0" destOrd="0" presId="urn:microsoft.com/office/officeart/2018/5/layout/IconCircleLabelList"/>
    <dgm:cxn modelId="{D99F3294-CD6B-4C12-AE50-5AB64D1ECEBE}" type="presParOf" srcId="{356E88BC-4B0D-4460-BB0D-5D4727021F8F}" destId="{8E2E9BDD-E031-4E34-A4A5-A5FAF3CDF5B9}" srcOrd="1" destOrd="0" presId="urn:microsoft.com/office/officeart/2018/5/layout/IconCircleLabelList"/>
    <dgm:cxn modelId="{0F6EEEB7-5CBB-4584-8790-0DF8FCE0F415}" type="presParOf" srcId="{356E88BC-4B0D-4460-BB0D-5D4727021F8F}" destId="{5557077B-DBFE-4A15-9492-5196C79A2F1D}" srcOrd="2" destOrd="0" presId="urn:microsoft.com/office/officeart/2018/5/layout/IconCircleLabelList"/>
    <dgm:cxn modelId="{5D5C86E4-72FF-42EC-BDFA-2989AE3BC4A4}" type="presParOf" srcId="{356E88BC-4B0D-4460-BB0D-5D4727021F8F}" destId="{5BA9D062-7389-4302-93F0-41D713606961}" srcOrd="3" destOrd="0" presId="urn:microsoft.com/office/officeart/2018/5/layout/IconCircleLabelList"/>
    <dgm:cxn modelId="{5D3C1729-9A8F-4817-B1AF-1CEE7575ECB0}" type="presParOf" srcId="{D8AB0FD0-A46E-42CF-93BE-4B6F4D4966DA}" destId="{E2E9CD03-C331-4A0F-BC3A-DD45ED7DC1E5}" srcOrd="5" destOrd="0" presId="urn:microsoft.com/office/officeart/2018/5/layout/IconCircleLabelList"/>
    <dgm:cxn modelId="{EEF71425-BD27-4BB1-907E-7E41854DE893}" type="presParOf" srcId="{D8AB0FD0-A46E-42CF-93BE-4B6F4D4966DA}" destId="{E04F7050-A8AD-41FC-820C-A9C56A03F946}" srcOrd="6" destOrd="0" presId="urn:microsoft.com/office/officeart/2018/5/layout/IconCircleLabelList"/>
    <dgm:cxn modelId="{E41BF6C0-BF8C-4C52-9047-A80B4C774B75}" type="presParOf" srcId="{E04F7050-A8AD-41FC-820C-A9C56A03F946}" destId="{1E006763-7706-43BD-830C-A40B94B2E10D}" srcOrd="0" destOrd="0" presId="urn:microsoft.com/office/officeart/2018/5/layout/IconCircleLabelList"/>
    <dgm:cxn modelId="{34B8D8F3-303D-4395-8184-FE6457D322C7}" type="presParOf" srcId="{E04F7050-A8AD-41FC-820C-A9C56A03F946}" destId="{8E734B63-12D7-41DC-9125-36D65BD2DD67}" srcOrd="1" destOrd="0" presId="urn:microsoft.com/office/officeart/2018/5/layout/IconCircleLabelList"/>
    <dgm:cxn modelId="{4ACCBB28-18BC-4362-8ABE-5F139A867171}" type="presParOf" srcId="{E04F7050-A8AD-41FC-820C-A9C56A03F946}" destId="{1E7BDE05-8F29-4FEE-BE9E-9BCCE8FF7728}" srcOrd="2" destOrd="0" presId="urn:microsoft.com/office/officeart/2018/5/layout/IconCircleLabelList"/>
    <dgm:cxn modelId="{B67E116D-0488-42EA-B762-91CF0900C88E}" type="presParOf" srcId="{E04F7050-A8AD-41FC-820C-A9C56A03F946}" destId="{935F8EF2-A06B-4215-B297-E112FE7DFC3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A16F13B-9033-478C-827E-88B7EC5806D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5BD27F-3057-4773-8E9A-257179A3F569}">
      <dgm:prSet/>
      <dgm:spPr/>
      <dgm:t>
        <a:bodyPr/>
        <a:lstStyle/>
        <a:p>
          <a:r>
            <a:rPr lang="en-GB"/>
            <a:t>UK refers to ‘a sense of enjoyment and curiosity’</a:t>
          </a:r>
          <a:endParaRPr lang="en-US"/>
        </a:p>
      </dgm:t>
    </dgm:pt>
    <dgm:pt modelId="{5EAC0582-78CF-4D40-BC99-174A1F4231D1}" type="parTrans" cxnId="{E7C5ABC6-92A0-416F-8084-F613B5DCDD05}">
      <dgm:prSet/>
      <dgm:spPr/>
      <dgm:t>
        <a:bodyPr/>
        <a:lstStyle/>
        <a:p>
          <a:endParaRPr lang="en-US"/>
        </a:p>
      </dgm:t>
    </dgm:pt>
    <dgm:pt modelId="{20DB3E79-5A2F-4B1A-A2D9-D5EB091B0926}" type="sibTrans" cxnId="{E7C5ABC6-92A0-416F-8084-F613B5DCDD05}">
      <dgm:prSet/>
      <dgm:spPr/>
      <dgm:t>
        <a:bodyPr/>
        <a:lstStyle/>
        <a:p>
          <a:endParaRPr lang="en-US"/>
        </a:p>
      </dgm:t>
    </dgm:pt>
    <dgm:pt modelId="{30D99366-9FFE-4DA4-9E4D-D0770899E68C}">
      <dgm:prSet/>
      <dgm:spPr/>
      <dgm:t>
        <a:bodyPr/>
        <a:lstStyle/>
        <a:p>
          <a:r>
            <a:rPr lang="en-GB"/>
            <a:t>NZ refers to numbers that ‘amuse, delight, illuminate and excite’</a:t>
          </a:r>
          <a:endParaRPr lang="en-US"/>
        </a:p>
      </dgm:t>
    </dgm:pt>
    <dgm:pt modelId="{EBD054B6-1F8C-4A6B-8D37-94D15D2EE8D3}" type="parTrans" cxnId="{09098F4F-8B0D-4D6B-8B25-D3E9FE4D6455}">
      <dgm:prSet/>
      <dgm:spPr/>
      <dgm:t>
        <a:bodyPr/>
        <a:lstStyle/>
        <a:p>
          <a:endParaRPr lang="en-US"/>
        </a:p>
      </dgm:t>
    </dgm:pt>
    <dgm:pt modelId="{DD46A83B-3290-4F42-A740-290361B7F152}" type="sibTrans" cxnId="{09098F4F-8B0D-4D6B-8B25-D3E9FE4D6455}">
      <dgm:prSet/>
      <dgm:spPr/>
      <dgm:t>
        <a:bodyPr/>
        <a:lstStyle/>
        <a:p>
          <a:endParaRPr lang="en-US"/>
        </a:p>
      </dgm:t>
    </dgm:pt>
    <dgm:pt modelId="{BB5D4BC5-1E95-4616-B4EE-D7C5184C4CBA}" type="pres">
      <dgm:prSet presAssocID="{AA16F13B-9033-478C-827E-88B7EC5806D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D60DE8F-3854-41B3-966F-ED60FE977FF7}" type="pres">
      <dgm:prSet presAssocID="{7E5BD27F-3057-4773-8E9A-257179A3F569}" presName="hierRoot1" presStyleCnt="0"/>
      <dgm:spPr/>
    </dgm:pt>
    <dgm:pt modelId="{AB3CB44E-AB5D-4992-9806-1EEF2DF1692D}" type="pres">
      <dgm:prSet presAssocID="{7E5BD27F-3057-4773-8E9A-257179A3F569}" presName="composite" presStyleCnt="0"/>
      <dgm:spPr/>
    </dgm:pt>
    <dgm:pt modelId="{BEA11B8E-EBBB-41D9-9094-D8D94D21EC8F}" type="pres">
      <dgm:prSet presAssocID="{7E5BD27F-3057-4773-8E9A-257179A3F569}" presName="background" presStyleLbl="node0" presStyleIdx="0" presStyleCnt="2"/>
      <dgm:spPr/>
    </dgm:pt>
    <dgm:pt modelId="{AF8C6192-8DDC-47A5-B9D3-05F65A45918D}" type="pres">
      <dgm:prSet presAssocID="{7E5BD27F-3057-4773-8E9A-257179A3F569}" presName="text" presStyleLbl="fgAcc0" presStyleIdx="0" presStyleCnt="2">
        <dgm:presLayoutVars>
          <dgm:chPref val="3"/>
        </dgm:presLayoutVars>
      </dgm:prSet>
      <dgm:spPr/>
    </dgm:pt>
    <dgm:pt modelId="{22DF6849-0CF6-4D3B-9B45-A5E2EC152E1E}" type="pres">
      <dgm:prSet presAssocID="{7E5BD27F-3057-4773-8E9A-257179A3F569}" presName="hierChild2" presStyleCnt="0"/>
      <dgm:spPr/>
    </dgm:pt>
    <dgm:pt modelId="{68CCB1E3-495B-45C9-9598-7477E6808CFF}" type="pres">
      <dgm:prSet presAssocID="{30D99366-9FFE-4DA4-9E4D-D0770899E68C}" presName="hierRoot1" presStyleCnt="0"/>
      <dgm:spPr/>
    </dgm:pt>
    <dgm:pt modelId="{019195E1-1BA7-4DD2-8226-6757C44EE959}" type="pres">
      <dgm:prSet presAssocID="{30D99366-9FFE-4DA4-9E4D-D0770899E68C}" presName="composite" presStyleCnt="0"/>
      <dgm:spPr/>
    </dgm:pt>
    <dgm:pt modelId="{8FF0B337-6E49-4108-98AC-FC47685B4EFC}" type="pres">
      <dgm:prSet presAssocID="{30D99366-9FFE-4DA4-9E4D-D0770899E68C}" presName="background" presStyleLbl="node0" presStyleIdx="1" presStyleCnt="2"/>
      <dgm:spPr/>
    </dgm:pt>
    <dgm:pt modelId="{55C2ACB0-69E3-4FC7-A4E8-558C80274EEE}" type="pres">
      <dgm:prSet presAssocID="{30D99366-9FFE-4DA4-9E4D-D0770899E68C}" presName="text" presStyleLbl="fgAcc0" presStyleIdx="1" presStyleCnt="2">
        <dgm:presLayoutVars>
          <dgm:chPref val="3"/>
        </dgm:presLayoutVars>
      </dgm:prSet>
      <dgm:spPr/>
    </dgm:pt>
    <dgm:pt modelId="{CFB60A1B-B8E9-4F77-B85F-5448277EE15E}" type="pres">
      <dgm:prSet presAssocID="{30D99366-9FFE-4DA4-9E4D-D0770899E68C}" presName="hierChild2" presStyleCnt="0"/>
      <dgm:spPr/>
    </dgm:pt>
  </dgm:ptLst>
  <dgm:cxnLst>
    <dgm:cxn modelId="{C4EB1512-B906-41D2-9AD1-1C6BB8FF15C3}" type="presOf" srcId="{AA16F13B-9033-478C-827E-88B7EC5806DB}" destId="{BB5D4BC5-1E95-4616-B4EE-D7C5184C4CBA}" srcOrd="0" destOrd="0" presId="urn:microsoft.com/office/officeart/2005/8/layout/hierarchy1"/>
    <dgm:cxn modelId="{09098F4F-8B0D-4D6B-8B25-D3E9FE4D6455}" srcId="{AA16F13B-9033-478C-827E-88B7EC5806DB}" destId="{30D99366-9FFE-4DA4-9E4D-D0770899E68C}" srcOrd="1" destOrd="0" parTransId="{EBD054B6-1F8C-4A6B-8D37-94D15D2EE8D3}" sibTransId="{DD46A83B-3290-4F42-A740-290361B7F152}"/>
    <dgm:cxn modelId="{CFED6B86-45AF-47E5-AA6E-F21B1192F4EF}" type="presOf" srcId="{7E5BD27F-3057-4773-8E9A-257179A3F569}" destId="{AF8C6192-8DDC-47A5-B9D3-05F65A45918D}" srcOrd="0" destOrd="0" presId="urn:microsoft.com/office/officeart/2005/8/layout/hierarchy1"/>
    <dgm:cxn modelId="{E7C5ABC6-92A0-416F-8084-F613B5DCDD05}" srcId="{AA16F13B-9033-478C-827E-88B7EC5806DB}" destId="{7E5BD27F-3057-4773-8E9A-257179A3F569}" srcOrd="0" destOrd="0" parTransId="{5EAC0582-78CF-4D40-BC99-174A1F4231D1}" sibTransId="{20DB3E79-5A2F-4B1A-A2D9-D5EB091B0926}"/>
    <dgm:cxn modelId="{A58ECCE5-7A26-4765-A821-D13B79E77E0B}" type="presOf" srcId="{30D99366-9FFE-4DA4-9E4D-D0770899E68C}" destId="{55C2ACB0-69E3-4FC7-A4E8-558C80274EEE}" srcOrd="0" destOrd="0" presId="urn:microsoft.com/office/officeart/2005/8/layout/hierarchy1"/>
    <dgm:cxn modelId="{C58D0F57-261D-4ED5-9FCF-6DE64D7209E1}" type="presParOf" srcId="{BB5D4BC5-1E95-4616-B4EE-D7C5184C4CBA}" destId="{3D60DE8F-3854-41B3-966F-ED60FE977FF7}" srcOrd="0" destOrd="0" presId="urn:microsoft.com/office/officeart/2005/8/layout/hierarchy1"/>
    <dgm:cxn modelId="{F253F8CF-E160-4733-BE3B-5666B47ED503}" type="presParOf" srcId="{3D60DE8F-3854-41B3-966F-ED60FE977FF7}" destId="{AB3CB44E-AB5D-4992-9806-1EEF2DF1692D}" srcOrd="0" destOrd="0" presId="urn:microsoft.com/office/officeart/2005/8/layout/hierarchy1"/>
    <dgm:cxn modelId="{740765E1-D0E1-4C7A-BD21-C48944EFFEA5}" type="presParOf" srcId="{AB3CB44E-AB5D-4992-9806-1EEF2DF1692D}" destId="{BEA11B8E-EBBB-41D9-9094-D8D94D21EC8F}" srcOrd="0" destOrd="0" presId="urn:microsoft.com/office/officeart/2005/8/layout/hierarchy1"/>
    <dgm:cxn modelId="{DA686E83-F5E9-451A-A72F-62C2587DBD14}" type="presParOf" srcId="{AB3CB44E-AB5D-4992-9806-1EEF2DF1692D}" destId="{AF8C6192-8DDC-47A5-B9D3-05F65A45918D}" srcOrd="1" destOrd="0" presId="urn:microsoft.com/office/officeart/2005/8/layout/hierarchy1"/>
    <dgm:cxn modelId="{735F524D-07C7-4648-9719-E85C7CDE272F}" type="presParOf" srcId="{3D60DE8F-3854-41B3-966F-ED60FE977FF7}" destId="{22DF6849-0CF6-4D3B-9B45-A5E2EC152E1E}" srcOrd="1" destOrd="0" presId="urn:microsoft.com/office/officeart/2005/8/layout/hierarchy1"/>
    <dgm:cxn modelId="{38049592-FE5E-49C8-BF80-3D1A728ECE03}" type="presParOf" srcId="{BB5D4BC5-1E95-4616-B4EE-D7C5184C4CBA}" destId="{68CCB1E3-495B-45C9-9598-7477E6808CFF}" srcOrd="1" destOrd="0" presId="urn:microsoft.com/office/officeart/2005/8/layout/hierarchy1"/>
    <dgm:cxn modelId="{3D40B652-E197-480D-8E3A-C47239384E2A}" type="presParOf" srcId="{68CCB1E3-495B-45C9-9598-7477E6808CFF}" destId="{019195E1-1BA7-4DD2-8226-6757C44EE959}" srcOrd="0" destOrd="0" presId="urn:microsoft.com/office/officeart/2005/8/layout/hierarchy1"/>
    <dgm:cxn modelId="{DDA02D70-B9B9-41E1-B2FC-B5A6759C8797}" type="presParOf" srcId="{019195E1-1BA7-4DD2-8226-6757C44EE959}" destId="{8FF0B337-6E49-4108-98AC-FC47685B4EFC}" srcOrd="0" destOrd="0" presId="urn:microsoft.com/office/officeart/2005/8/layout/hierarchy1"/>
    <dgm:cxn modelId="{B1737EB8-B4DE-4B87-9FF3-0CADB4E64171}" type="presParOf" srcId="{019195E1-1BA7-4DD2-8226-6757C44EE959}" destId="{55C2ACB0-69E3-4FC7-A4E8-558C80274EEE}" srcOrd="1" destOrd="0" presId="urn:microsoft.com/office/officeart/2005/8/layout/hierarchy1"/>
    <dgm:cxn modelId="{9A0DB30D-4DB6-4A7C-ACC7-4A2F55A90067}" type="presParOf" srcId="{68CCB1E3-495B-45C9-9598-7477E6808CFF}" destId="{CFB60A1B-B8E9-4F77-B85F-5448277EE15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35AB7F-FE8F-4278-8665-19E36F4BD4D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D59F949-D28D-4464-B35E-F75969AE39AD}">
      <dgm:prSet/>
      <dgm:spPr/>
      <dgm:t>
        <a:bodyPr/>
        <a:lstStyle/>
        <a:p>
          <a:r>
            <a:rPr lang="en-GB"/>
            <a:t>Not starting work</a:t>
          </a:r>
          <a:endParaRPr lang="en-US"/>
        </a:p>
      </dgm:t>
    </dgm:pt>
    <dgm:pt modelId="{D63AE2EE-D4CC-4AC1-ADD4-5DC547B8DED7}" type="parTrans" cxnId="{0C42ABF3-CBFE-4267-940D-54BB8C737B83}">
      <dgm:prSet/>
      <dgm:spPr/>
      <dgm:t>
        <a:bodyPr/>
        <a:lstStyle/>
        <a:p>
          <a:endParaRPr lang="en-US"/>
        </a:p>
      </dgm:t>
    </dgm:pt>
    <dgm:pt modelId="{6EC15A6B-BF7E-4CE6-9361-079C6A2BD225}" type="sibTrans" cxnId="{0C42ABF3-CBFE-4267-940D-54BB8C737B83}">
      <dgm:prSet/>
      <dgm:spPr/>
      <dgm:t>
        <a:bodyPr/>
        <a:lstStyle/>
        <a:p>
          <a:endParaRPr lang="en-US"/>
        </a:p>
      </dgm:t>
    </dgm:pt>
    <dgm:pt modelId="{228E8EB9-3E43-4415-AC4B-108BD75413A3}">
      <dgm:prSet/>
      <dgm:spPr/>
      <dgm:t>
        <a:bodyPr/>
        <a:lstStyle/>
        <a:p>
          <a:r>
            <a:rPr lang="en-GB"/>
            <a:t>Taking too much time</a:t>
          </a:r>
          <a:endParaRPr lang="en-US"/>
        </a:p>
      </dgm:t>
    </dgm:pt>
    <dgm:pt modelId="{7D0D947D-FA3B-4704-9EC6-9B335F7B7AB5}" type="parTrans" cxnId="{2E7E4048-AC83-4735-B0AC-E9AD6BD520E2}">
      <dgm:prSet/>
      <dgm:spPr/>
      <dgm:t>
        <a:bodyPr/>
        <a:lstStyle/>
        <a:p>
          <a:endParaRPr lang="en-US"/>
        </a:p>
      </dgm:t>
    </dgm:pt>
    <dgm:pt modelId="{9DA3A186-9FB5-43BB-B029-132E82E7BE18}" type="sibTrans" cxnId="{2E7E4048-AC83-4735-B0AC-E9AD6BD520E2}">
      <dgm:prSet/>
      <dgm:spPr/>
      <dgm:t>
        <a:bodyPr/>
        <a:lstStyle/>
        <a:p>
          <a:endParaRPr lang="en-US"/>
        </a:p>
      </dgm:t>
    </dgm:pt>
    <dgm:pt modelId="{92D8F92B-D756-497B-8C89-D168FCC47E8C}">
      <dgm:prSet/>
      <dgm:spPr/>
      <dgm:t>
        <a:bodyPr/>
        <a:lstStyle/>
        <a:p>
          <a:r>
            <a:rPr lang="en-GB"/>
            <a:t>Focus only on easier questions</a:t>
          </a:r>
          <a:endParaRPr lang="en-US"/>
        </a:p>
      </dgm:t>
    </dgm:pt>
    <dgm:pt modelId="{ED69722A-594F-4533-B470-5E8961A9BB32}" type="parTrans" cxnId="{82194464-CD43-468C-AC53-AB764DCEB017}">
      <dgm:prSet/>
      <dgm:spPr/>
      <dgm:t>
        <a:bodyPr/>
        <a:lstStyle/>
        <a:p>
          <a:endParaRPr lang="en-US"/>
        </a:p>
      </dgm:t>
    </dgm:pt>
    <dgm:pt modelId="{DBE3D731-32DC-41A7-99F7-38ECBCFEF9EA}" type="sibTrans" cxnId="{82194464-CD43-468C-AC53-AB764DCEB017}">
      <dgm:prSet/>
      <dgm:spPr/>
      <dgm:t>
        <a:bodyPr/>
        <a:lstStyle/>
        <a:p>
          <a:endParaRPr lang="en-US"/>
        </a:p>
      </dgm:t>
    </dgm:pt>
    <dgm:pt modelId="{3AD4D1C4-418C-4C3B-B376-1C6565CE80F3}">
      <dgm:prSet/>
      <dgm:spPr/>
      <dgm:t>
        <a:bodyPr/>
        <a:lstStyle/>
        <a:p>
          <a:r>
            <a:rPr lang="en-GB"/>
            <a:t>Default response ‘I don’t know’</a:t>
          </a:r>
          <a:endParaRPr lang="en-US"/>
        </a:p>
      </dgm:t>
    </dgm:pt>
    <dgm:pt modelId="{ED4D9E3B-FE9E-49D6-B08E-C791E2EE247E}" type="parTrans" cxnId="{DA7F93D4-0A73-42C7-AD35-B483BEF1F89D}">
      <dgm:prSet/>
      <dgm:spPr/>
      <dgm:t>
        <a:bodyPr/>
        <a:lstStyle/>
        <a:p>
          <a:endParaRPr lang="en-US"/>
        </a:p>
      </dgm:t>
    </dgm:pt>
    <dgm:pt modelId="{E8874FE0-7A3A-413D-8F45-C32B51A11791}" type="sibTrans" cxnId="{DA7F93D4-0A73-42C7-AD35-B483BEF1F89D}">
      <dgm:prSet/>
      <dgm:spPr/>
      <dgm:t>
        <a:bodyPr/>
        <a:lstStyle/>
        <a:p>
          <a:endParaRPr lang="en-US"/>
        </a:p>
      </dgm:t>
    </dgm:pt>
    <dgm:pt modelId="{AEDED3E9-5B67-4955-A846-2690271B8D6F}">
      <dgm:prSet/>
      <dgm:spPr/>
      <dgm:t>
        <a:bodyPr/>
        <a:lstStyle/>
        <a:p>
          <a:r>
            <a:rPr lang="en-GB"/>
            <a:t>Not knowing where to start</a:t>
          </a:r>
          <a:endParaRPr lang="en-US"/>
        </a:p>
      </dgm:t>
    </dgm:pt>
    <dgm:pt modelId="{5C9A284D-0158-4D46-BE43-F662A5F2EB70}" type="parTrans" cxnId="{F340F08E-C080-4D9B-B3CD-FC6AAC914969}">
      <dgm:prSet/>
      <dgm:spPr/>
      <dgm:t>
        <a:bodyPr/>
        <a:lstStyle/>
        <a:p>
          <a:endParaRPr lang="en-US"/>
        </a:p>
      </dgm:t>
    </dgm:pt>
    <dgm:pt modelId="{0FD11DA2-B9FC-4294-984E-B11FC2590FE8}" type="sibTrans" cxnId="{F340F08E-C080-4D9B-B3CD-FC6AAC914969}">
      <dgm:prSet/>
      <dgm:spPr/>
      <dgm:t>
        <a:bodyPr/>
        <a:lstStyle/>
        <a:p>
          <a:endParaRPr lang="en-US"/>
        </a:p>
      </dgm:t>
    </dgm:pt>
    <dgm:pt modelId="{464E7D84-201F-4D17-9AD1-063EC22076CC}">
      <dgm:prSet/>
      <dgm:spPr/>
      <dgm:t>
        <a:bodyPr/>
        <a:lstStyle/>
        <a:p>
          <a:r>
            <a:rPr lang="en-GB"/>
            <a:t>Blurting out any number</a:t>
          </a:r>
          <a:endParaRPr lang="en-US"/>
        </a:p>
      </dgm:t>
    </dgm:pt>
    <dgm:pt modelId="{5B670AE6-4BBB-40C2-9074-89786AD49CE0}" type="parTrans" cxnId="{243F5CC9-F925-45B4-895E-571BA7765396}">
      <dgm:prSet/>
      <dgm:spPr/>
      <dgm:t>
        <a:bodyPr/>
        <a:lstStyle/>
        <a:p>
          <a:endParaRPr lang="en-US"/>
        </a:p>
      </dgm:t>
    </dgm:pt>
    <dgm:pt modelId="{330801DE-CB07-4605-8616-96E302C0B8A7}" type="sibTrans" cxnId="{243F5CC9-F925-45B4-895E-571BA7765396}">
      <dgm:prSet/>
      <dgm:spPr/>
      <dgm:t>
        <a:bodyPr/>
        <a:lstStyle/>
        <a:p>
          <a:endParaRPr lang="en-US"/>
        </a:p>
      </dgm:t>
    </dgm:pt>
    <dgm:pt modelId="{0CEA83CC-5E10-4E3C-883C-C4223A56BA37}">
      <dgm:prSet/>
      <dgm:spPr/>
      <dgm:t>
        <a:bodyPr/>
        <a:lstStyle/>
        <a:p>
          <a:r>
            <a:rPr lang="en-GB"/>
            <a:t>Not showing working out</a:t>
          </a:r>
          <a:endParaRPr lang="en-US"/>
        </a:p>
      </dgm:t>
    </dgm:pt>
    <dgm:pt modelId="{3A77F56E-2277-4836-BC9E-426250C1508F}" type="parTrans" cxnId="{C00F761C-04B7-4602-9741-AA8F5264DB8E}">
      <dgm:prSet/>
      <dgm:spPr/>
      <dgm:t>
        <a:bodyPr/>
        <a:lstStyle/>
        <a:p>
          <a:endParaRPr lang="en-US"/>
        </a:p>
      </dgm:t>
    </dgm:pt>
    <dgm:pt modelId="{AC5A54EC-9D18-4CF0-B5A2-8DB872F9549E}" type="sibTrans" cxnId="{C00F761C-04B7-4602-9741-AA8F5264DB8E}">
      <dgm:prSet/>
      <dgm:spPr/>
      <dgm:t>
        <a:bodyPr/>
        <a:lstStyle/>
        <a:p>
          <a:endParaRPr lang="en-US"/>
        </a:p>
      </dgm:t>
    </dgm:pt>
    <dgm:pt modelId="{825E66E1-F17A-45CA-9A94-DBF6CA5B0E89}">
      <dgm:prSet/>
      <dgm:spPr/>
      <dgm:t>
        <a:bodyPr/>
        <a:lstStyle/>
        <a:p>
          <a:r>
            <a:rPr lang="en-GB"/>
            <a:t>Not finishing work</a:t>
          </a:r>
          <a:endParaRPr lang="en-US"/>
        </a:p>
      </dgm:t>
    </dgm:pt>
    <dgm:pt modelId="{3F68594D-F76B-4D14-88E7-454EEFC2A045}" type="parTrans" cxnId="{F17BCC40-F8E0-4CD6-9586-8BB08E43FE4C}">
      <dgm:prSet/>
      <dgm:spPr/>
      <dgm:t>
        <a:bodyPr/>
        <a:lstStyle/>
        <a:p>
          <a:endParaRPr lang="en-US"/>
        </a:p>
      </dgm:t>
    </dgm:pt>
    <dgm:pt modelId="{A8A95605-346B-4D50-8018-AA81EB3BBFB0}" type="sibTrans" cxnId="{F17BCC40-F8E0-4CD6-9586-8BB08E43FE4C}">
      <dgm:prSet/>
      <dgm:spPr/>
      <dgm:t>
        <a:bodyPr/>
        <a:lstStyle/>
        <a:p>
          <a:endParaRPr lang="en-US"/>
        </a:p>
      </dgm:t>
    </dgm:pt>
    <dgm:pt modelId="{4E8F9FE0-E95C-4818-8769-E44BE1FF516A}" type="pres">
      <dgm:prSet presAssocID="{2D35AB7F-FE8F-4278-8665-19E36F4BD4D3}" presName="root" presStyleCnt="0">
        <dgm:presLayoutVars>
          <dgm:dir/>
          <dgm:resizeHandles val="exact"/>
        </dgm:presLayoutVars>
      </dgm:prSet>
      <dgm:spPr/>
    </dgm:pt>
    <dgm:pt modelId="{63593AEC-184A-49A1-94B0-394ADC3FEE77}" type="pres">
      <dgm:prSet presAssocID="{AD59F949-D28D-4464-B35E-F75969AE39AD}" presName="compNode" presStyleCnt="0"/>
      <dgm:spPr/>
    </dgm:pt>
    <dgm:pt modelId="{A8B76E95-887E-4F33-BC3C-15B357BCE010}" type="pres">
      <dgm:prSet presAssocID="{AD59F949-D28D-4464-B35E-F75969AE39AD}" presName="bgRect" presStyleLbl="bgShp" presStyleIdx="0" presStyleCnt="8"/>
      <dgm:spPr/>
    </dgm:pt>
    <dgm:pt modelId="{2DE12386-9DCE-4CE8-B495-2135507395E3}" type="pres">
      <dgm:prSet presAssocID="{AD59F949-D28D-4464-B35E-F75969AE39AD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boxCross"/>
        </a:ext>
      </dgm:extLst>
    </dgm:pt>
    <dgm:pt modelId="{E570AA51-03E5-482C-A114-AAB91131CF40}" type="pres">
      <dgm:prSet presAssocID="{AD59F949-D28D-4464-B35E-F75969AE39AD}" presName="spaceRect" presStyleCnt="0"/>
      <dgm:spPr/>
    </dgm:pt>
    <dgm:pt modelId="{B3D943AF-BE56-41B9-A374-40887B36838C}" type="pres">
      <dgm:prSet presAssocID="{AD59F949-D28D-4464-B35E-F75969AE39AD}" presName="parTx" presStyleLbl="revTx" presStyleIdx="0" presStyleCnt="8">
        <dgm:presLayoutVars>
          <dgm:chMax val="0"/>
          <dgm:chPref val="0"/>
        </dgm:presLayoutVars>
      </dgm:prSet>
      <dgm:spPr/>
    </dgm:pt>
    <dgm:pt modelId="{D0580B62-9AF2-4A41-AFF7-521FBA69D792}" type="pres">
      <dgm:prSet presAssocID="{6EC15A6B-BF7E-4CE6-9361-079C6A2BD225}" presName="sibTrans" presStyleCnt="0"/>
      <dgm:spPr/>
    </dgm:pt>
    <dgm:pt modelId="{CCCB7644-5E61-41C1-A6AE-4D30BD9805D3}" type="pres">
      <dgm:prSet presAssocID="{228E8EB9-3E43-4415-AC4B-108BD75413A3}" presName="compNode" presStyleCnt="0"/>
      <dgm:spPr/>
    </dgm:pt>
    <dgm:pt modelId="{0D8B32CE-2A76-4F2A-B541-986E5C916273}" type="pres">
      <dgm:prSet presAssocID="{228E8EB9-3E43-4415-AC4B-108BD75413A3}" presName="bgRect" presStyleLbl="bgShp" presStyleIdx="1" presStyleCnt="8"/>
      <dgm:spPr/>
    </dgm:pt>
    <dgm:pt modelId="{A9D2A0F1-43B0-4A2F-84E2-34B543706AF9}" type="pres">
      <dgm:prSet presAssocID="{228E8EB9-3E43-4415-AC4B-108BD75413A3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B1F59154-9337-459C-A0B7-34ABFA798166}" type="pres">
      <dgm:prSet presAssocID="{228E8EB9-3E43-4415-AC4B-108BD75413A3}" presName="spaceRect" presStyleCnt="0"/>
      <dgm:spPr/>
    </dgm:pt>
    <dgm:pt modelId="{5FF62119-3304-4FB4-BC4D-462466F4E570}" type="pres">
      <dgm:prSet presAssocID="{228E8EB9-3E43-4415-AC4B-108BD75413A3}" presName="parTx" presStyleLbl="revTx" presStyleIdx="1" presStyleCnt="8">
        <dgm:presLayoutVars>
          <dgm:chMax val="0"/>
          <dgm:chPref val="0"/>
        </dgm:presLayoutVars>
      </dgm:prSet>
      <dgm:spPr/>
    </dgm:pt>
    <dgm:pt modelId="{E0E1C8EC-DC12-4BCD-A99D-093CA041B252}" type="pres">
      <dgm:prSet presAssocID="{9DA3A186-9FB5-43BB-B029-132E82E7BE18}" presName="sibTrans" presStyleCnt="0"/>
      <dgm:spPr/>
    </dgm:pt>
    <dgm:pt modelId="{D1800168-9B0E-4036-8676-3E325F00070C}" type="pres">
      <dgm:prSet presAssocID="{92D8F92B-D756-497B-8C89-D168FCC47E8C}" presName="compNode" presStyleCnt="0"/>
      <dgm:spPr/>
    </dgm:pt>
    <dgm:pt modelId="{FF8D568D-B421-4B3C-B2AE-586A03D64038}" type="pres">
      <dgm:prSet presAssocID="{92D8F92B-D756-497B-8C89-D168FCC47E8C}" presName="bgRect" presStyleLbl="bgShp" presStyleIdx="2" presStyleCnt="8"/>
      <dgm:spPr/>
    </dgm:pt>
    <dgm:pt modelId="{678E8AC3-6F1F-41AE-9901-10B31BCCEEE6}" type="pres">
      <dgm:prSet presAssocID="{92D8F92B-D756-497B-8C89-D168FCC47E8C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867347F5-2E40-4660-8143-58716C2BAEDD}" type="pres">
      <dgm:prSet presAssocID="{92D8F92B-D756-497B-8C89-D168FCC47E8C}" presName="spaceRect" presStyleCnt="0"/>
      <dgm:spPr/>
    </dgm:pt>
    <dgm:pt modelId="{92CC11EF-F8A0-418B-A4D8-A72DC1C1C3E1}" type="pres">
      <dgm:prSet presAssocID="{92D8F92B-D756-497B-8C89-D168FCC47E8C}" presName="parTx" presStyleLbl="revTx" presStyleIdx="2" presStyleCnt="8">
        <dgm:presLayoutVars>
          <dgm:chMax val="0"/>
          <dgm:chPref val="0"/>
        </dgm:presLayoutVars>
      </dgm:prSet>
      <dgm:spPr/>
    </dgm:pt>
    <dgm:pt modelId="{521213A3-4F9E-4F44-806B-8259C87B8BB4}" type="pres">
      <dgm:prSet presAssocID="{DBE3D731-32DC-41A7-99F7-38ECBCFEF9EA}" presName="sibTrans" presStyleCnt="0"/>
      <dgm:spPr/>
    </dgm:pt>
    <dgm:pt modelId="{CC5CC12F-48D5-4683-92FA-AE2AD41D81BD}" type="pres">
      <dgm:prSet presAssocID="{3AD4D1C4-418C-4C3B-B376-1C6565CE80F3}" presName="compNode" presStyleCnt="0"/>
      <dgm:spPr/>
    </dgm:pt>
    <dgm:pt modelId="{6D71C359-7C22-4ADF-A694-A0A36A167D19}" type="pres">
      <dgm:prSet presAssocID="{3AD4D1C4-418C-4C3B-B376-1C6565CE80F3}" presName="bgRect" presStyleLbl="bgShp" presStyleIdx="3" presStyleCnt="8"/>
      <dgm:spPr/>
    </dgm:pt>
    <dgm:pt modelId="{F4A807A4-FFDE-4770-9031-696C4C012387}" type="pres">
      <dgm:prSet presAssocID="{3AD4D1C4-418C-4C3B-B376-1C6565CE80F3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ing Cards"/>
        </a:ext>
      </dgm:extLst>
    </dgm:pt>
    <dgm:pt modelId="{5C430298-7FC3-4690-A8EE-1D9853524F73}" type="pres">
      <dgm:prSet presAssocID="{3AD4D1C4-418C-4C3B-B376-1C6565CE80F3}" presName="spaceRect" presStyleCnt="0"/>
      <dgm:spPr/>
    </dgm:pt>
    <dgm:pt modelId="{9A2CBF16-07F2-4863-B7F0-75F7F4896A63}" type="pres">
      <dgm:prSet presAssocID="{3AD4D1C4-418C-4C3B-B376-1C6565CE80F3}" presName="parTx" presStyleLbl="revTx" presStyleIdx="3" presStyleCnt="8">
        <dgm:presLayoutVars>
          <dgm:chMax val="0"/>
          <dgm:chPref val="0"/>
        </dgm:presLayoutVars>
      </dgm:prSet>
      <dgm:spPr/>
    </dgm:pt>
    <dgm:pt modelId="{F6A4F7C5-596E-4D23-8D87-D937E5B27D1A}" type="pres">
      <dgm:prSet presAssocID="{E8874FE0-7A3A-413D-8F45-C32B51A11791}" presName="sibTrans" presStyleCnt="0"/>
      <dgm:spPr/>
    </dgm:pt>
    <dgm:pt modelId="{354A707B-2260-4C4F-99DB-7B5A6F9EDC56}" type="pres">
      <dgm:prSet presAssocID="{AEDED3E9-5B67-4955-A846-2690271B8D6F}" presName="compNode" presStyleCnt="0"/>
      <dgm:spPr/>
    </dgm:pt>
    <dgm:pt modelId="{1BC6D6CB-BF15-4C04-924C-188D5CC1247F}" type="pres">
      <dgm:prSet presAssocID="{AEDED3E9-5B67-4955-A846-2690271B8D6F}" presName="bgRect" presStyleLbl="bgShp" presStyleIdx="4" presStyleCnt="8"/>
      <dgm:spPr/>
    </dgm:pt>
    <dgm:pt modelId="{441961B5-F6BA-4150-B733-A773A566E55F}" type="pres">
      <dgm:prSet presAssocID="{AEDED3E9-5B67-4955-A846-2690271B8D6F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093D67D-45BF-45B8-826B-F1BAE12C4949}" type="pres">
      <dgm:prSet presAssocID="{AEDED3E9-5B67-4955-A846-2690271B8D6F}" presName="spaceRect" presStyleCnt="0"/>
      <dgm:spPr/>
    </dgm:pt>
    <dgm:pt modelId="{2B34B529-5444-47A0-ACAA-D4FA8EF44544}" type="pres">
      <dgm:prSet presAssocID="{AEDED3E9-5B67-4955-A846-2690271B8D6F}" presName="parTx" presStyleLbl="revTx" presStyleIdx="4" presStyleCnt="8">
        <dgm:presLayoutVars>
          <dgm:chMax val="0"/>
          <dgm:chPref val="0"/>
        </dgm:presLayoutVars>
      </dgm:prSet>
      <dgm:spPr/>
    </dgm:pt>
    <dgm:pt modelId="{AFC13E24-5084-4D09-8E2F-90DA8C27CA1A}" type="pres">
      <dgm:prSet presAssocID="{0FD11DA2-B9FC-4294-984E-B11FC2590FE8}" presName="sibTrans" presStyleCnt="0"/>
      <dgm:spPr/>
    </dgm:pt>
    <dgm:pt modelId="{5237EF47-4D33-4992-BCA8-9DF345BB4526}" type="pres">
      <dgm:prSet presAssocID="{464E7D84-201F-4D17-9AD1-063EC22076CC}" presName="compNode" presStyleCnt="0"/>
      <dgm:spPr/>
    </dgm:pt>
    <dgm:pt modelId="{9F90A9BF-32C1-422F-B718-D956E80106BE}" type="pres">
      <dgm:prSet presAssocID="{464E7D84-201F-4D17-9AD1-063EC22076CC}" presName="bgRect" presStyleLbl="bgShp" presStyleIdx="5" presStyleCnt="8"/>
      <dgm:spPr/>
    </dgm:pt>
    <dgm:pt modelId="{8BE83D60-AE25-4459-9E5B-0790A522FCB3}" type="pres">
      <dgm:prSet presAssocID="{464E7D84-201F-4D17-9AD1-063EC22076CC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05CD7934-C66F-4178-8550-7B071B93A15D}" type="pres">
      <dgm:prSet presAssocID="{464E7D84-201F-4D17-9AD1-063EC22076CC}" presName="spaceRect" presStyleCnt="0"/>
      <dgm:spPr/>
    </dgm:pt>
    <dgm:pt modelId="{33F2C6FA-4D4E-461E-BDB3-B4913257DAC0}" type="pres">
      <dgm:prSet presAssocID="{464E7D84-201F-4D17-9AD1-063EC22076CC}" presName="parTx" presStyleLbl="revTx" presStyleIdx="5" presStyleCnt="8">
        <dgm:presLayoutVars>
          <dgm:chMax val="0"/>
          <dgm:chPref val="0"/>
        </dgm:presLayoutVars>
      </dgm:prSet>
      <dgm:spPr/>
    </dgm:pt>
    <dgm:pt modelId="{B1D587F2-9255-4B91-85CB-AD2F54B207A5}" type="pres">
      <dgm:prSet presAssocID="{330801DE-CB07-4605-8616-96E302C0B8A7}" presName="sibTrans" presStyleCnt="0"/>
      <dgm:spPr/>
    </dgm:pt>
    <dgm:pt modelId="{060ABD0C-1899-402B-9A6B-CC6DCB628FD3}" type="pres">
      <dgm:prSet presAssocID="{0CEA83CC-5E10-4E3C-883C-C4223A56BA37}" presName="compNode" presStyleCnt="0"/>
      <dgm:spPr/>
    </dgm:pt>
    <dgm:pt modelId="{95D05EB1-A6CD-430D-957F-7B7D1ACF6028}" type="pres">
      <dgm:prSet presAssocID="{0CEA83CC-5E10-4E3C-883C-C4223A56BA37}" presName="bgRect" presStyleLbl="bgShp" presStyleIdx="6" presStyleCnt="8"/>
      <dgm:spPr/>
    </dgm:pt>
    <dgm:pt modelId="{2F2EAE42-8AB4-45EC-9469-1B00E5B4BC8F}" type="pres">
      <dgm:prSet presAssocID="{0CEA83CC-5E10-4E3C-883C-C4223A56BA37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D534ED49-9BD9-440D-AA94-523BB3ABA263}" type="pres">
      <dgm:prSet presAssocID="{0CEA83CC-5E10-4E3C-883C-C4223A56BA37}" presName="spaceRect" presStyleCnt="0"/>
      <dgm:spPr/>
    </dgm:pt>
    <dgm:pt modelId="{826AAC4C-B7B0-4A67-939E-1314D655B7F9}" type="pres">
      <dgm:prSet presAssocID="{0CEA83CC-5E10-4E3C-883C-C4223A56BA37}" presName="parTx" presStyleLbl="revTx" presStyleIdx="6" presStyleCnt="8">
        <dgm:presLayoutVars>
          <dgm:chMax val="0"/>
          <dgm:chPref val="0"/>
        </dgm:presLayoutVars>
      </dgm:prSet>
      <dgm:spPr/>
    </dgm:pt>
    <dgm:pt modelId="{FF28A682-856A-4D51-A917-D7795233BC7D}" type="pres">
      <dgm:prSet presAssocID="{AC5A54EC-9D18-4CF0-B5A2-8DB872F9549E}" presName="sibTrans" presStyleCnt="0"/>
      <dgm:spPr/>
    </dgm:pt>
    <dgm:pt modelId="{4D2F050D-320F-40D6-90EC-BE3458249995}" type="pres">
      <dgm:prSet presAssocID="{825E66E1-F17A-45CA-9A94-DBF6CA5B0E89}" presName="compNode" presStyleCnt="0"/>
      <dgm:spPr/>
    </dgm:pt>
    <dgm:pt modelId="{B95462FB-BBCC-461A-A65F-4AFABF14583E}" type="pres">
      <dgm:prSet presAssocID="{825E66E1-F17A-45CA-9A94-DBF6CA5B0E89}" presName="bgRect" presStyleLbl="bgShp" presStyleIdx="7" presStyleCnt="8"/>
      <dgm:spPr/>
    </dgm:pt>
    <dgm:pt modelId="{01DED9C7-6899-4D44-942B-A61220203A97}" type="pres">
      <dgm:prSet presAssocID="{825E66E1-F17A-45CA-9A94-DBF6CA5B0E89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D2B8F673-56EE-4FB5-BA3B-F115A8F9F974}" type="pres">
      <dgm:prSet presAssocID="{825E66E1-F17A-45CA-9A94-DBF6CA5B0E89}" presName="spaceRect" presStyleCnt="0"/>
      <dgm:spPr/>
    </dgm:pt>
    <dgm:pt modelId="{327A6BC2-5F49-481B-8D7B-CAB73BA5AADF}" type="pres">
      <dgm:prSet presAssocID="{825E66E1-F17A-45CA-9A94-DBF6CA5B0E89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8344720F-1775-4CAB-B635-5CB375AFA439}" type="presOf" srcId="{0CEA83CC-5E10-4E3C-883C-C4223A56BA37}" destId="{826AAC4C-B7B0-4A67-939E-1314D655B7F9}" srcOrd="0" destOrd="0" presId="urn:microsoft.com/office/officeart/2018/2/layout/IconVerticalSolidList"/>
    <dgm:cxn modelId="{C00F761C-04B7-4602-9741-AA8F5264DB8E}" srcId="{2D35AB7F-FE8F-4278-8665-19E36F4BD4D3}" destId="{0CEA83CC-5E10-4E3C-883C-C4223A56BA37}" srcOrd="6" destOrd="0" parTransId="{3A77F56E-2277-4836-BC9E-426250C1508F}" sibTransId="{AC5A54EC-9D18-4CF0-B5A2-8DB872F9549E}"/>
    <dgm:cxn modelId="{8C363C28-E9DF-4AF4-964D-94E3C9BF6573}" type="presOf" srcId="{228E8EB9-3E43-4415-AC4B-108BD75413A3}" destId="{5FF62119-3304-4FB4-BC4D-462466F4E570}" srcOrd="0" destOrd="0" presId="urn:microsoft.com/office/officeart/2018/2/layout/IconVerticalSolidList"/>
    <dgm:cxn modelId="{1629D43E-D52D-4443-AD10-6F79842C3A1E}" type="presOf" srcId="{AD59F949-D28D-4464-B35E-F75969AE39AD}" destId="{B3D943AF-BE56-41B9-A374-40887B36838C}" srcOrd="0" destOrd="0" presId="urn:microsoft.com/office/officeart/2018/2/layout/IconVerticalSolidList"/>
    <dgm:cxn modelId="{F17BCC40-F8E0-4CD6-9586-8BB08E43FE4C}" srcId="{2D35AB7F-FE8F-4278-8665-19E36F4BD4D3}" destId="{825E66E1-F17A-45CA-9A94-DBF6CA5B0E89}" srcOrd="7" destOrd="0" parTransId="{3F68594D-F76B-4D14-88E7-454EEFC2A045}" sibTransId="{A8A95605-346B-4D50-8018-AA81EB3BBFB0}"/>
    <dgm:cxn modelId="{EF582762-678B-4D9E-9FCA-792E4819F2A6}" type="presOf" srcId="{464E7D84-201F-4D17-9AD1-063EC22076CC}" destId="{33F2C6FA-4D4E-461E-BDB3-B4913257DAC0}" srcOrd="0" destOrd="0" presId="urn:microsoft.com/office/officeart/2018/2/layout/IconVerticalSolidList"/>
    <dgm:cxn modelId="{82194464-CD43-468C-AC53-AB764DCEB017}" srcId="{2D35AB7F-FE8F-4278-8665-19E36F4BD4D3}" destId="{92D8F92B-D756-497B-8C89-D168FCC47E8C}" srcOrd="2" destOrd="0" parTransId="{ED69722A-594F-4533-B470-5E8961A9BB32}" sibTransId="{DBE3D731-32DC-41A7-99F7-38ECBCFEF9EA}"/>
    <dgm:cxn modelId="{B2C11746-B276-40E4-89FD-F88054528AD4}" type="presOf" srcId="{AEDED3E9-5B67-4955-A846-2690271B8D6F}" destId="{2B34B529-5444-47A0-ACAA-D4FA8EF44544}" srcOrd="0" destOrd="0" presId="urn:microsoft.com/office/officeart/2018/2/layout/IconVerticalSolidList"/>
    <dgm:cxn modelId="{2E7E4048-AC83-4735-B0AC-E9AD6BD520E2}" srcId="{2D35AB7F-FE8F-4278-8665-19E36F4BD4D3}" destId="{228E8EB9-3E43-4415-AC4B-108BD75413A3}" srcOrd="1" destOrd="0" parTransId="{7D0D947D-FA3B-4704-9EC6-9B335F7B7AB5}" sibTransId="{9DA3A186-9FB5-43BB-B029-132E82E7BE18}"/>
    <dgm:cxn modelId="{97EF7687-E245-4BB1-9DD8-36A15F10A6FD}" type="presOf" srcId="{92D8F92B-D756-497B-8C89-D168FCC47E8C}" destId="{92CC11EF-F8A0-418B-A4D8-A72DC1C1C3E1}" srcOrd="0" destOrd="0" presId="urn:microsoft.com/office/officeart/2018/2/layout/IconVerticalSolidList"/>
    <dgm:cxn modelId="{571CEA8B-8B7A-47C9-8564-871F449B8143}" type="presOf" srcId="{3AD4D1C4-418C-4C3B-B376-1C6565CE80F3}" destId="{9A2CBF16-07F2-4863-B7F0-75F7F4896A63}" srcOrd="0" destOrd="0" presId="urn:microsoft.com/office/officeart/2018/2/layout/IconVerticalSolidList"/>
    <dgm:cxn modelId="{F340F08E-C080-4D9B-B3CD-FC6AAC914969}" srcId="{2D35AB7F-FE8F-4278-8665-19E36F4BD4D3}" destId="{AEDED3E9-5B67-4955-A846-2690271B8D6F}" srcOrd="4" destOrd="0" parTransId="{5C9A284D-0158-4D46-BE43-F662A5F2EB70}" sibTransId="{0FD11DA2-B9FC-4294-984E-B11FC2590FE8}"/>
    <dgm:cxn modelId="{02863E9C-BD34-4C3A-82E6-3D80A626307D}" type="presOf" srcId="{825E66E1-F17A-45CA-9A94-DBF6CA5B0E89}" destId="{327A6BC2-5F49-481B-8D7B-CAB73BA5AADF}" srcOrd="0" destOrd="0" presId="urn:microsoft.com/office/officeart/2018/2/layout/IconVerticalSolidList"/>
    <dgm:cxn modelId="{243F5CC9-F925-45B4-895E-571BA7765396}" srcId="{2D35AB7F-FE8F-4278-8665-19E36F4BD4D3}" destId="{464E7D84-201F-4D17-9AD1-063EC22076CC}" srcOrd="5" destOrd="0" parTransId="{5B670AE6-4BBB-40C2-9074-89786AD49CE0}" sibTransId="{330801DE-CB07-4605-8616-96E302C0B8A7}"/>
    <dgm:cxn modelId="{DA7F93D4-0A73-42C7-AD35-B483BEF1F89D}" srcId="{2D35AB7F-FE8F-4278-8665-19E36F4BD4D3}" destId="{3AD4D1C4-418C-4C3B-B376-1C6565CE80F3}" srcOrd="3" destOrd="0" parTransId="{ED4D9E3B-FE9E-49D6-B08E-C791E2EE247E}" sibTransId="{E8874FE0-7A3A-413D-8F45-C32B51A11791}"/>
    <dgm:cxn modelId="{5C06D2DF-7654-49D1-950F-E39CB32D5B46}" type="presOf" srcId="{2D35AB7F-FE8F-4278-8665-19E36F4BD4D3}" destId="{4E8F9FE0-E95C-4818-8769-E44BE1FF516A}" srcOrd="0" destOrd="0" presId="urn:microsoft.com/office/officeart/2018/2/layout/IconVerticalSolidList"/>
    <dgm:cxn modelId="{0C42ABF3-CBFE-4267-940D-54BB8C737B83}" srcId="{2D35AB7F-FE8F-4278-8665-19E36F4BD4D3}" destId="{AD59F949-D28D-4464-B35E-F75969AE39AD}" srcOrd="0" destOrd="0" parTransId="{D63AE2EE-D4CC-4AC1-ADD4-5DC547B8DED7}" sibTransId="{6EC15A6B-BF7E-4CE6-9361-079C6A2BD225}"/>
    <dgm:cxn modelId="{C8BEE7CD-8D06-44D9-94E2-AA4F617AC2E6}" type="presParOf" srcId="{4E8F9FE0-E95C-4818-8769-E44BE1FF516A}" destId="{63593AEC-184A-49A1-94B0-394ADC3FEE77}" srcOrd="0" destOrd="0" presId="urn:microsoft.com/office/officeart/2018/2/layout/IconVerticalSolidList"/>
    <dgm:cxn modelId="{44090333-2247-4899-B718-D54D03CA749B}" type="presParOf" srcId="{63593AEC-184A-49A1-94B0-394ADC3FEE77}" destId="{A8B76E95-887E-4F33-BC3C-15B357BCE010}" srcOrd="0" destOrd="0" presId="urn:microsoft.com/office/officeart/2018/2/layout/IconVerticalSolidList"/>
    <dgm:cxn modelId="{62F03764-5D07-4F02-BD1D-143FEDBE7DA4}" type="presParOf" srcId="{63593AEC-184A-49A1-94B0-394ADC3FEE77}" destId="{2DE12386-9DCE-4CE8-B495-2135507395E3}" srcOrd="1" destOrd="0" presId="urn:microsoft.com/office/officeart/2018/2/layout/IconVerticalSolidList"/>
    <dgm:cxn modelId="{5500A469-30DE-437A-821F-C683BF412EC3}" type="presParOf" srcId="{63593AEC-184A-49A1-94B0-394ADC3FEE77}" destId="{E570AA51-03E5-482C-A114-AAB91131CF40}" srcOrd="2" destOrd="0" presId="urn:microsoft.com/office/officeart/2018/2/layout/IconVerticalSolidList"/>
    <dgm:cxn modelId="{5F8F883F-E7A1-4C97-BC9B-11D99F9C9181}" type="presParOf" srcId="{63593AEC-184A-49A1-94B0-394ADC3FEE77}" destId="{B3D943AF-BE56-41B9-A374-40887B36838C}" srcOrd="3" destOrd="0" presId="urn:microsoft.com/office/officeart/2018/2/layout/IconVerticalSolidList"/>
    <dgm:cxn modelId="{C969ECD8-D354-40A9-8395-060A8909B024}" type="presParOf" srcId="{4E8F9FE0-E95C-4818-8769-E44BE1FF516A}" destId="{D0580B62-9AF2-4A41-AFF7-521FBA69D792}" srcOrd="1" destOrd="0" presId="urn:microsoft.com/office/officeart/2018/2/layout/IconVerticalSolidList"/>
    <dgm:cxn modelId="{8EC1650A-3D95-478D-AE71-DEB7E1D6EDA4}" type="presParOf" srcId="{4E8F9FE0-E95C-4818-8769-E44BE1FF516A}" destId="{CCCB7644-5E61-41C1-A6AE-4D30BD9805D3}" srcOrd="2" destOrd="0" presId="urn:microsoft.com/office/officeart/2018/2/layout/IconVerticalSolidList"/>
    <dgm:cxn modelId="{D183C4A9-2C8C-4F22-91C2-8374545E93B4}" type="presParOf" srcId="{CCCB7644-5E61-41C1-A6AE-4D30BD9805D3}" destId="{0D8B32CE-2A76-4F2A-B541-986E5C916273}" srcOrd="0" destOrd="0" presId="urn:microsoft.com/office/officeart/2018/2/layout/IconVerticalSolidList"/>
    <dgm:cxn modelId="{0869BEF6-33A1-45E2-B5BF-B50506CF2911}" type="presParOf" srcId="{CCCB7644-5E61-41C1-A6AE-4D30BD9805D3}" destId="{A9D2A0F1-43B0-4A2F-84E2-34B543706AF9}" srcOrd="1" destOrd="0" presId="urn:microsoft.com/office/officeart/2018/2/layout/IconVerticalSolidList"/>
    <dgm:cxn modelId="{282927D9-6E4E-4BF7-95EE-5FFC8D2DB01A}" type="presParOf" srcId="{CCCB7644-5E61-41C1-A6AE-4D30BD9805D3}" destId="{B1F59154-9337-459C-A0B7-34ABFA798166}" srcOrd="2" destOrd="0" presId="urn:microsoft.com/office/officeart/2018/2/layout/IconVerticalSolidList"/>
    <dgm:cxn modelId="{802B32C2-C8CC-4E27-8DF7-033405374534}" type="presParOf" srcId="{CCCB7644-5E61-41C1-A6AE-4D30BD9805D3}" destId="{5FF62119-3304-4FB4-BC4D-462466F4E570}" srcOrd="3" destOrd="0" presId="urn:microsoft.com/office/officeart/2018/2/layout/IconVerticalSolidList"/>
    <dgm:cxn modelId="{5ABAF6B4-F2F7-4EC8-87AC-CE139A42764E}" type="presParOf" srcId="{4E8F9FE0-E95C-4818-8769-E44BE1FF516A}" destId="{E0E1C8EC-DC12-4BCD-A99D-093CA041B252}" srcOrd="3" destOrd="0" presId="urn:microsoft.com/office/officeart/2018/2/layout/IconVerticalSolidList"/>
    <dgm:cxn modelId="{687F7DCB-7A24-4FEB-A297-DCE25DDACF87}" type="presParOf" srcId="{4E8F9FE0-E95C-4818-8769-E44BE1FF516A}" destId="{D1800168-9B0E-4036-8676-3E325F00070C}" srcOrd="4" destOrd="0" presId="urn:microsoft.com/office/officeart/2018/2/layout/IconVerticalSolidList"/>
    <dgm:cxn modelId="{EE9618B7-58DC-498C-9B92-918BE18CA214}" type="presParOf" srcId="{D1800168-9B0E-4036-8676-3E325F00070C}" destId="{FF8D568D-B421-4B3C-B2AE-586A03D64038}" srcOrd="0" destOrd="0" presId="urn:microsoft.com/office/officeart/2018/2/layout/IconVerticalSolidList"/>
    <dgm:cxn modelId="{63727D8E-9065-4583-B18B-AFDD25369C8C}" type="presParOf" srcId="{D1800168-9B0E-4036-8676-3E325F00070C}" destId="{678E8AC3-6F1F-41AE-9901-10B31BCCEEE6}" srcOrd="1" destOrd="0" presId="urn:microsoft.com/office/officeart/2018/2/layout/IconVerticalSolidList"/>
    <dgm:cxn modelId="{35F56420-BC8B-4EEC-BB76-D80F58C5D41E}" type="presParOf" srcId="{D1800168-9B0E-4036-8676-3E325F00070C}" destId="{867347F5-2E40-4660-8143-58716C2BAEDD}" srcOrd="2" destOrd="0" presId="urn:microsoft.com/office/officeart/2018/2/layout/IconVerticalSolidList"/>
    <dgm:cxn modelId="{C2129189-BE14-4836-9F11-68F2D32964CC}" type="presParOf" srcId="{D1800168-9B0E-4036-8676-3E325F00070C}" destId="{92CC11EF-F8A0-418B-A4D8-A72DC1C1C3E1}" srcOrd="3" destOrd="0" presId="urn:microsoft.com/office/officeart/2018/2/layout/IconVerticalSolidList"/>
    <dgm:cxn modelId="{4AF50863-DB84-40B3-8D1E-CE1E32E58234}" type="presParOf" srcId="{4E8F9FE0-E95C-4818-8769-E44BE1FF516A}" destId="{521213A3-4F9E-4F44-806B-8259C87B8BB4}" srcOrd="5" destOrd="0" presId="urn:microsoft.com/office/officeart/2018/2/layout/IconVerticalSolidList"/>
    <dgm:cxn modelId="{B0EBE7BE-46AF-4095-95F0-F62A7F49FD27}" type="presParOf" srcId="{4E8F9FE0-E95C-4818-8769-E44BE1FF516A}" destId="{CC5CC12F-48D5-4683-92FA-AE2AD41D81BD}" srcOrd="6" destOrd="0" presId="urn:microsoft.com/office/officeart/2018/2/layout/IconVerticalSolidList"/>
    <dgm:cxn modelId="{A54CB858-1411-4DF6-86E3-06ABFA7F5AC1}" type="presParOf" srcId="{CC5CC12F-48D5-4683-92FA-AE2AD41D81BD}" destId="{6D71C359-7C22-4ADF-A694-A0A36A167D19}" srcOrd="0" destOrd="0" presId="urn:microsoft.com/office/officeart/2018/2/layout/IconVerticalSolidList"/>
    <dgm:cxn modelId="{CC008560-4AC6-4644-8CBF-3950E766F074}" type="presParOf" srcId="{CC5CC12F-48D5-4683-92FA-AE2AD41D81BD}" destId="{F4A807A4-FFDE-4770-9031-696C4C012387}" srcOrd="1" destOrd="0" presId="urn:microsoft.com/office/officeart/2018/2/layout/IconVerticalSolidList"/>
    <dgm:cxn modelId="{C532EB47-2D41-4EF9-94E2-A5DF54575AB5}" type="presParOf" srcId="{CC5CC12F-48D5-4683-92FA-AE2AD41D81BD}" destId="{5C430298-7FC3-4690-A8EE-1D9853524F73}" srcOrd="2" destOrd="0" presId="urn:microsoft.com/office/officeart/2018/2/layout/IconVerticalSolidList"/>
    <dgm:cxn modelId="{2A356182-B031-493F-9488-62F4729A3C5D}" type="presParOf" srcId="{CC5CC12F-48D5-4683-92FA-AE2AD41D81BD}" destId="{9A2CBF16-07F2-4863-B7F0-75F7F4896A63}" srcOrd="3" destOrd="0" presId="urn:microsoft.com/office/officeart/2018/2/layout/IconVerticalSolidList"/>
    <dgm:cxn modelId="{02B2C658-906A-42A8-B932-58BBEFA76024}" type="presParOf" srcId="{4E8F9FE0-E95C-4818-8769-E44BE1FF516A}" destId="{F6A4F7C5-596E-4D23-8D87-D937E5B27D1A}" srcOrd="7" destOrd="0" presId="urn:microsoft.com/office/officeart/2018/2/layout/IconVerticalSolidList"/>
    <dgm:cxn modelId="{428C4E7F-0361-42CF-BDD3-89B81A45282F}" type="presParOf" srcId="{4E8F9FE0-E95C-4818-8769-E44BE1FF516A}" destId="{354A707B-2260-4C4F-99DB-7B5A6F9EDC56}" srcOrd="8" destOrd="0" presId="urn:microsoft.com/office/officeart/2018/2/layout/IconVerticalSolidList"/>
    <dgm:cxn modelId="{9465FE55-8406-4692-B04F-40949A90B831}" type="presParOf" srcId="{354A707B-2260-4C4F-99DB-7B5A6F9EDC56}" destId="{1BC6D6CB-BF15-4C04-924C-188D5CC1247F}" srcOrd="0" destOrd="0" presId="urn:microsoft.com/office/officeart/2018/2/layout/IconVerticalSolidList"/>
    <dgm:cxn modelId="{8C504A6A-ADBD-496D-8575-996FA35969F1}" type="presParOf" srcId="{354A707B-2260-4C4F-99DB-7B5A6F9EDC56}" destId="{441961B5-F6BA-4150-B733-A773A566E55F}" srcOrd="1" destOrd="0" presId="urn:microsoft.com/office/officeart/2018/2/layout/IconVerticalSolidList"/>
    <dgm:cxn modelId="{E8FE9B1D-F8D6-4C74-AF45-38A765F4D620}" type="presParOf" srcId="{354A707B-2260-4C4F-99DB-7B5A6F9EDC56}" destId="{2093D67D-45BF-45B8-826B-F1BAE12C4949}" srcOrd="2" destOrd="0" presId="urn:microsoft.com/office/officeart/2018/2/layout/IconVerticalSolidList"/>
    <dgm:cxn modelId="{82CD0B3F-16AB-44E0-8C8A-4261369E4CEB}" type="presParOf" srcId="{354A707B-2260-4C4F-99DB-7B5A6F9EDC56}" destId="{2B34B529-5444-47A0-ACAA-D4FA8EF44544}" srcOrd="3" destOrd="0" presId="urn:microsoft.com/office/officeart/2018/2/layout/IconVerticalSolidList"/>
    <dgm:cxn modelId="{1585CB24-281C-4AA3-B0E0-C5032E52AE21}" type="presParOf" srcId="{4E8F9FE0-E95C-4818-8769-E44BE1FF516A}" destId="{AFC13E24-5084-4D09-8E2F-90DA8C27CA1A}" srcOrd="9" destOrd="0" presId="urn:microsoft.com/office/officeart/2018/2/layout/IconVerticalSolidList"/>
    <dgm:cxn modelId="{1C29FBB3-AFDD-4AB0-B99A-005246BC50C1}" type="presParOf" srcId="{4E8F9FE0-E95C-4818-8769-E44BE1FF516A}" destId="{5237EF47-4D33-4992-BCA8-9DF345BB4526}" srcOrd="10" destOrd="0" presId="urn:microsoft.com/office/officeart/2018/2/layout/IconVerticalSolidList"/>
    <dgm:cxn modelId="{DC227542-E085-44FB-9D9C-66CA8C66EA46}" type="presParOf" srcId="{5237EF47-4D33-4992-BCA8-9DF345BB4526}" destId="{9F90A9BF-32C1-422F-B718-D956E80106BE}" srcOrd="0" destOrd="0" presId="urn:microsoft.com/office/officeart/2018/2/layout/IconVerticalSolidList"/>
    <dgm:cxn modelId="{3C1B8A60-4643-40C2-81CA-AC7B12510746}" type="presParOf" srcId="{5237EF47-4D33-4992-BCA8-9DF345BB4526}" destId="{8BE83D60-AE25-4459-9E5B-0790A522FCB3}" srcOrd="1" destOrd="0" presId="urn:microsoft.com/office/officeart/2018/2/layout/IconVerticalSolidList"/>
    <dgm:cxn modelId="{3DCC6522-0D99-4F86-9CE5-ADECAC6B9AC7}" type="presParOf" srcId="{5237EF47-4D33-4992-BCA8-9DF345BB4526}" destId="{05CD7934-C66F-4178-8550-7B071B93A15D}" srcOrd="2" destOrd="0" presId="urn:microsoft.com/office/officeart/2018/2/layout/IconVerticalSolidList"/>
    <dgm:cxn modelId="{84BA5E07-3756-40F8-80E3-4808FF5C8A32}" type="presParOf" srcId="{5237EF47-4D33-4992-BCA8-9DF345BB4526}" destId="{33F2C6FA-4D4E-461E-BDB3-B4913257DAC0}" srcOrd="3" destOrd="0" presId="urn:microsoft.com/office/officeart/2018/2/layout/IconVerticalSolidList"/>
    <dgm:cxn modelId="{78961B08-A324-4218-A500-7F4CFED0AE59}" type="presParOf" srcId="{4E8F9FE0-E95C-4818-8769-E44BE1FF516A}" destId="{B1D587F2-9255-4B91-85CB-AD2F54B207A5}" srcOrd="11" destOrd="0" presId="urn:microsoft.com/office/officeart/2018/2/layout/IconVerticalSolidList"/>
    <dgm:cxn modelId="{338D0327-D173-4EFF-8B3E-3690C7DCD2AC}" type="presParOf" srcId="{4E8F9FE0-E95C-4818-8769-E44BE1FF516A}" destId="{060ABD0C-1899-402B-9A6B-CC6DCB628FD3}" srcOrd="12" destOrd="0" presId="urn:microsoft.com/office/officeart/2018/2/layout/IconVerticalSolidList"/>
    <dgm:cxn modelId="{AF809941-D169-44B0-BA4E-E04780643716}" type="presParOf" srcId="{060ABD0C-1899-402B-9A6B-CC6DCB628FD3}" destId="{95D05EB1-A6CD-430D-957F-7B7D1ACF6028}" srcOrd="0" destOrd="0" presId="urn:microsoft.com/office/officeart/2018/2/layout/IconVerticalSolidList"/>
    <dgm:cxn modelId="{10B08FE8-BC63-4FF6-B257-913188B66E2C}" type="presParOf" srcId="{060ABD0C-1899-402B-9A6B-CC6DCB628FD3}" destId="{2F2EAE42-8AB4-45EC-9469-1B00E5B4BC8F}" srcOrd="1" destOrd="0" presId="urn:microsoft.com/office/officeart/2018/2/layout/IconVerticalSolidList"/>
    <dgm:cxn modelId="{4BBD32DD-611D-4829-9E94-86D197765DF5}" type="presParOf" srcId="{060ABD0C-1899-402B-9A6B-CC6DCB628FD3}" destId="{D534ED49-9BD9-440D-AA94-523BB3ABA263}" srcOrd="2" destOrd="0" presId="urn:microsoft.com/office/officeart/2018/2/layout/IconVerticalSolidList"/>
    <dgm:cxn modelId="{1CC53238-CAA2-4A87-87C1-5597DCC76394}" type="presParOf" srcId="{060ABD0C-1899-402B-9A6B-CC6DCB628FD3}" destId="{826AAC4C-B7B0-4A67-939E-1314D655B7F9}" srcOrd="3" destOrd="0" presId="urn:microsoft.com/office/officeart/2018/2/layout/IconVerticalSolidList"/>
    <dgm:cxn modelId="{5524CC16-CF74-40E2-895D-F1EE327622F4}" type="presParOf" srcId="{4E8F9FE0-E95C-4818-8769-E44BE1FF516A}" destId="{FF28A682-856A-4D51-A917-D7795233BC7D}" srcOrd="13" destOrd="0" presId="urn:microsoft.com/office/officeart/2018/2/layout/IconVerticalSolidList"/>
    <dgm:cxn modelId="{D5148A14-C5F3-4AFA-B8FF-7B4A5BEBC880}" type="presParOf" srcId="{4E8F9FE0-E95C-4818-8769-E44BE1FF516A}" destId="{4D2F050D-320F-40D6-90EC-BE3458249995}" srcOrd="14" destOrd="0" presId="urn:microsoft.com/office/officeart/2018/2/layout/IconVerticalSolidList"/>
    <dgm:cxn modelId="{5E73E099-E2CF-4912-B467-0C1EAEAE2D69}" type="presParOf" srcId="{4D2F050D-320F-40D6-90EC-BE3458249995}" destId="{B95462FB-BBCC-461A-A65F-4AFABF14583E}" srcOrd="0" destOrd="0" presId="urn:microsoft.com/office/officeart/2018/2/layout/IconVerticalSolidList"/>
    <dgm:cxn modelId="{CEA07546-CB70-4034-8949-4E108237CEEB}" type="presParOf" srcId="{4D2F050D-320F-40D6-90EC-BE3458249995}" destId="{01DED9C7-6899-4D44-942B-A61220203A97}" srcOrd="1" destOrd="0" presId="urn:microsoft.com/office/officeart/2018/2/layout/IconVerticalSolidList"/>
    <dgm:cxn modelId="{F3DE064A-1327-4953-810D-5EB646BE7FA6}" type="presParOf" srcId="{4D2F050D-320F-40D6-90EC-BE3458249995}" destId="{D2B8F673-56EE-4FB5-BA3B-F115A8F9F974}" srcOrd="2" destOrd="0" presId="urn:microsoft.com/office/officeart/2018/2/layout/IconVerticalSolidList"/>
    <dgm:cxn modelId="{14344C31-BBD6-4F2B-BAC8-AAD3D7EC87DB}" type="presParOf" srcId="{4D2F050D-320F-40D6-90EC-BE3458249995}" destId="{327A6BC2-5F49-481B-8D7B-CAB73BA5AAD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D88EAE-04A0-469B-B9F6-2F82CF76D5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3D3E28A-53A8-492E-A5C8-BD55809E524D}">
      <dgm:prSet/>
      <dgm:spPr/>
      <dgm:t>
        <a:bodyPr/>
        <a:lstStyle/>
        <a:p>
          <a:r>
            <a:rPr lang="en-GB"/>
            <a:t>Is there a Maths gene?</a:t>
          </a:r>
          <a:endParaRPr lang="en-US"/>
        </a:p>
      </dgm:t>
    </dgm:pt>
    <dgm:pt modelId="{089CB964-81F0-4EB0-BC14-06E8048FA860}" type="parTrans" cxnId="{86BFAAC5-735C-49FF-8D12-FBEBD796DFEE}">
      <dgm:prSet/>
      <dgm:spPr/>
      <dgm:t>
        <a:bodyPr/>
        <a:lstStyle/>
        <a:p>
          <a:endParaRPr lang="en-US"/>
        </a:p>
      </dgm:t>
    </dgm:pt>
    <dgm:pt modelId="{FBB47656-870E-4EDF-BD63-BA74052B7993}" type="sibTrans" cxnId="{86BFAAC5-735C-49FF-8D12-FBEBD796DFEE}">
      <dgm:prSet/>
      <dgm:spPr/>
      <dgm:t>
        <a:bodyPr/>
        <a:lstStyle/>
        <a:p>
          <a:endParaRPr lang="en-US"/>
        </a:p>
      </dgm:t>
    </dgm:pt>
    <dgm:pt modelId="{40B8C475-4130-45C9-8ED9-D5AD05CCB471}">
      <dgm:prSet/>
      <dgm:spPr/>
      <dgm:t>
        <a:bodyPr/>
        <a:lstStyle/>
        <a:p>
          <a:r>
            <a:rPr lang="en-GB"/>
            <a:t>Are you born bad at Maths?</a:t>
          </a:r>
          <a:endParaRPr lang="en-US"/>
        </a:p>
      </dgm:t>
    </dgm:pt>
    <dgm:pt modelId="{777100E3-4986-4B3D-9514-99926F34D1A9}" type="parTrans" cxnId="{EC2ECA08-7814-4E73-BAAC-E7E50CB25F17}">
      <dgm:prSet/>
      <dgm:spPr/>
      <dgm:t>
        <a:bodyPr/>
        <a:lstStyle/>
        <a:p>
          <a:endParaRPr lang="en-US"/>
        </a:p>
      </dgm:t>
    </dgm:pt>
    <dgm:pt modelId="{AEB8B42E-1AD1-4F5A-AD94-5652CC92E276}" type="sibTrans" cxnId="{EC2ECA08-7814-4E73-BAAC-E7E50CB25F17}">
      <dgm:prSet/>
      <dgm:spPr/>
      <dgm:t>
        <a:bodyPr/>
        <a:lstStyle/>
        <a:p>
          <a:endParaRPr lang="en-US"/>
        </a:p>
      </dgm:t>
    </dgm:pt>
    <dgm:pt modelId="{536F0A6B-AE82-4279-9C92-378EDD964867}">
      <dgm:prSet/>
      <dgm:spPr/>
      <dgm:t>
        <a:bodyPr/>
        <a:lstStyle/>
        <a:p>
          <a:r>
            <a:rPr lang="en-GB"/>
            <a:t>Will you ever be able to learn Maths?</a:t>
          </a:r>
          <a:endParaRPr lang="en-US"/>
        </a:p>
      </dgm:t>
    </dgm:pt>
    <dgm:pt modelId="{CF4A40E3-3415-4CEB-BB05-066DEFABB508}" type="parTrans" cxnId="{C97B64F9-AD01-4494-B760-A192306298F0}">
      <dgm:prSet/>
      <dgm:spPr/>
      <dgm:t>
        <a:bodyPr/>
        <a:lstStyle/>
        <a:p>
          <a:endParaRPr lang="en-US"/>
        </a:p>
      </dgm:t>
    </dgm:pt>
    <dgm:pt modelId="{18A93979-A8D3-4D94-975A-1E06D49C7D60}" type="sibTrans" cxnId="{C97B64F9-AD01-4494-B760-A192306298F0}">
      <dgm:prSet/>
      <dgm:spPr/>
      <dgm:t>
        <a:bodyPr/>
        <a:lstStyle/>
        <a:p>
          <a:endParaRPr lang="en-US"/>
        </a:p>
      </dgm:t>
    </dgm:pt>
    <dgm:pt modelId="{97E0E329-50F6-4C70-9C6E-B54EBD225DDC}" type="pres">
      <dgm:prSet presAssocID="{ACD88EAE-04A0-469B-B9F6-2F82CF76D5C5}" presName="root" presStyleCnt="0">
        <dgm:presLayoutVars>
          <dgm:dir/>
          <dgm:resizeHandles val="exact"/>
        </dgm:presLayoutVars>
      </dgm:prSet>
      <dgm:spPr/>
    </dgm:pt>
    <dgm:pt modelId="{F1980439-2B83-4AF2-B492-D8006840BA6F}" type="pres">
      <dgm:prSet presAssocID="{73D3E28A-53A8-492E-A5C8-BD55809E524D}" presName="compNode" presStyleCnt="0"/>
      <dgm:spPr/>
    </dgm:pt>
    <dgm:pt modelId="{7A24A977-7E6C-4FC3-983F-55F1D63EAC8C}" type="pres">
      <dgm:prSet presAssocID="{73D3E28A-53A8-492E-A5C8-BD55809E524D}" presName="bgRect" presStyleLbl="bgShp" presStyleIdx="0" presStyleCnt="3"/>
      <dgm:spPr/>
    </dgm:pt>
    <dgm:pt modelId="{1F4BACF6-D26F-4FCA-B082-8A3CC0A32E9A}" type="pres">
      <dgm:prSet presAssocID="{73D3E28A-53A8-492E-A5C8-BD55809E524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68CC29A1-C8FC-4263-81F2-455526D4C8E8}" type="pres">
      <dgm:prSet presAssocID="{73D3E28A-53A8-492E-A5C8-BD55809E524D}" presName="spaceRect" presStyleCnt="0"/>
      <dgm:spPr/>
    </dgm:pt>
    <dgm:pt modelId="{DB164723-A5E6-4F37-8A3A-B89FCC279DB7}" type="pres">
      <dgm:prSet presAssocID="{73D3E28A-53A8-492E-A5C8-BD55809E524D}" presName="parTx" presStyleLbl="revTx" presStyleIdx="0" presStyleCnt="3">
        <dgm:presLayoutVars>
          <dgm:chMax val="0"/>
          <dgm:chPref val="0"/>
        </dgm:presLayoutVars>
      </dgm:prSet>
      <dgm:spPr/>
    </dgm:pt>
    <dgm:pt modelId="{9597A4E3-92ED-49EC-8FE1-DBA698F50FE7}" type="pres">
      <dgm:prSet presAssocID="{FBB47656-870E-4EDF-BD63-BA74052B7993}" presName="sibTrans" presStyleCnt="0"/>
      <dgm:spPr/>
    </dgm:pt>
    <dgm:pt modelId="{96524BC7-8A9D-46F8-85F6-B58CCD40C69C}" type="pres">
      <dgm:prSet presAssocID="{40B8C475-4130-45C9-8ED9-D5AD05CCB471}" presName="compNode" presStyleCnt="0"/>
      <dgm:spPr/>
    </dgm:pt>
    <dgm:pt modelId="{BC10E4BB-9C69-4EB6-8E00-CA0AB37499CE}" type="pres">
      <dgm:prSet presAssocID="{40B8C475-4130-45C9-8ED9-D5AD05CCB471}" presName="bgRect" presStyleLbl="bgShp" presStyleIdx="1" presStyleCnt="3"/>
      <dgm:spPr/>
    </dgm:pt>
    <dgm:pt modelId="{0D39371D-1D60-4AAB-A534-32FF648BD9D5}" type="pres">
      <dgm:prSet presAssocID="{40B8C475-4130-45C9-8ED9-D5AD05CCB47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by"/>
        </a:ext>
      </dgm:extLst>
    </dgm:pt>
    <dgm:pt modelId="{1A04C742-68BA-4E54-98D2-3639FFA05E53}" type="pres">
      <dgm:prSet presAssocID="{40B8C475-4130-45C9-8ED9-D5AD05CCB471}" presName="spaceRect" presStyleCnt="0"/>
      <dgm:spPr/>
    </dgm:pt>
    <dgm:pt modelId="{458951F7-6F86-40E4-8AE5-4298C321D83E}" type="pres">
      <dgm:prSet presAssocID="{40B8C475-4130-45C9-8ED9-D5AD05CCB471}" presName="parTx" presStyleLbl="revTx" presStyleIdx="1" presStyleCnt="3">
        <dgm:presLayoutVars>
          <dgm:chMax val="0"/>
          <dgm:chPref val="0"/>
        </dgm:presLayoutVars>
      </dgm:prSet>
      <dgm:spPr/>
    </dgm:pt>
    <dgm:pt modelId="{6A096104-3732-43DD-8390-170B44245CF9}" type="pres">
      <dgm:prSet presAssocID="{AEB8B42E-1AD1-4F5A-AD94-5652CC92E276}" presName="sibTrans" presStyleCnt="0"/>
      <dgm:spPr/>
    </dgm:pt>
    <dgm:pt modelId="{F5DDDA5C-AAA1-4C28-B768-1D7DC129D10A}" type="pres">
      <dgm:prSet presAssocID="{536F0A6B-AE82-4279-9C92-378EDD964867}" presName="compNode" presStyleCnt="0"/>
      <dgm:spPr/>
    </dgm:pt>
    <dgm:pt modelId="{82BD6390-579F-4387-8E74-79E8C359A2CB}" type="pres">
      <dgm:prSet presAssocID="{536F0A6B-AE82-4279-9C92-378EDD964867}" presName="bgRect" presStyleLbl="bgShp" presStyleIdx="2" presStyleCnt="3"/>
      <dgm:spPr/>
    </dgm:pt>
    <dgm:pt modelId="{80EB4770-F090-49C9-9466-5DB0907DBE7E}" type="pres">
      <dgm:prSet presAssocID="{536F0A6B-AE82-4279-9C92-378EDD96486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31F93CB2-A36F-4682-BF3D-611328F1BE80}" type="pres">
      <dgm:prSet presAssocID="{536F0A6B-AE82-4279-9C92-378EDD964867}" presName="spaceRect" presStyleCnt="0"/>
      <dgm:spPr/>
    </dgm:pt>
    <dgm:pt modelId="{3AE84AA7-998F-4264-B615-7FC4CAAA986F}" type="pres">
      <dgm:prSet presAssocID="{536F0A6B-AE82-4279-9C92-378EDD96486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C2ECA08-7814-4E73-BAAC-E7E50CB25F17}" srcId="{ACD88EAE-04A0-469B-B9F6-2F82CF76D5C5}" destId="{40B8C475-4130-45C9-8ED9-D5AD05CCB471}" srcOrd="1" destOrd="0" parTransId="{777100E3-4986-4B3D-9514-99926F34D1A9}" sibTransId="{AEB8B42E-1AD1-4F5A-AD94-5652CC92E276}"/>
    <dgm:cxn modelId="{3D241226-72F9-48D5-BFD1-DFEB3A657296}" type="presOf" srcId="{ACD88EAE-04A0-469B-B9F6-2F82CF76D5C5}" destId="{97E0E329-50F6-4C70-9C6E-B54EBD225DDC}" srcOrd="0" destOrd="0" presId="urn:microsoft.com/office/officeart/2018/2/layout/IconVerticalSolidList"/>
    <dgm:cxn modelId="{2D44475B-64C7-41EC-B262-F784614C0A25}" type="presOf" srcId="{73D3E28A-53A8-492E-A5C8-BD55809E524D}" destId="{DB164723-A5E6-4F37-8A3A-B89FCC279DB7}" srcOrd="0" destOrd="0" presId="urn:microsoft.com/office/officeart/2018/2/layout/IconVerticalSolidList"/>
    <dgm:cxn modelId="{4F280979-D5F3-4FB4-8C70-387FAF485BF9}" type="presOf" srcId="{40B8C475-4130-45C9-8ED9-D5AD05CCB471}" destId="{458951F7-6F86-40E4-8AE5-4298C321D83E}" srcOrd="0" destOrd="0" presId="urn:microsoft.com/office/officeart/2018/2/layout/IconVerticalSolidList"/>
    <dgm:cxn modelId="{70123F84-7DAB-4EEA-A60F-75BC5523D304}" type="presOf" srcId="{536F0A6B-AE82-4279-9C92-378EDD964867}" destId="{3AE84AA7-998F-4264-B615-7FC4CAAA986F}" srcOrd="0" destOrd="0" presId="urn:microsoft.com/office/officeart/2018/2/layout/IconVerticalSolidList"/>
    <dgm:cxn modelId="{86BFAAC5-735C-49FF-8D12-FBEBD796DFEE}" srcId="{ACD88EAE-04A0-469B-B9F6-2F82CF76D5C5}" destId="{73D3E28A-53A8-492E-A5C8-BD55809E524D}" srcOrd="0" destOrd="0" parTransId="{089CB964-81F0-4EB0-BC14-06E8048FA860}" sibTransId="{FBB47656-870E-4EDF-BD63-BA74052B7993}"/>
    <dgm:cxn modelId="{C97B64F9-AD01-4494-B760-A192306298F0}" srcId="{ACD88EAE-04A0-469B-B9F6-2F82CF76D5C5}" destId="{536F0A6B-AE82-4279-9C92-378EDD964867}" srcOrd="2" destOrd="0" parTransId="{CF4A40E3-3415-4CEB-BB05-066DEFABB508}" sibTransId="{18A93979-A8D3-4D94-975A-1E06D49C7D60}"/>
    <dgm:cxn modelId="{2AA22593-19E4-478F-84C7-64F8FFB8B414}" type="presParOf" srcId="{97E0E329-50F6-4C70-9C6E-B54EBD225DDC}" destId="{F1980439-2B83-4AF2-B492-D8006840BA6F}" srcOrd="0" destOrd="0" presId="urn:microsoft.com/office/officeart/2018/2/layout/IconVerticalSolidList"/>
    <dgm:cxn modelId="{94BDE123-F022-43B6-8ACB-75E4048392E9}" type="presParOf" srcId="{F1980439-2B83-4AF2-B492-D8006840BA6F}" destId="{7A24A977-7E6C-4FC3-983F-55F1D63EAC8C}" srcOrd="0" destOrd="0" presId="urn:microsoft.com/office/officeart/2018/2/layout/IconVerticalSolidList"/>
    <dgm:cxn modelId="{5A5E0775-29C1-432A-9711-676E001FACBE}" type="presParOf" srcId="{F1980439-2B83-4AF2-B492-D8006840BA6F}" destId="{1F4BACF6-D26F-4FCA-B082-8A3CC0A32E9A}" srcOrd="1" destOrd="0" presId="urn:microsoft.com/office/officeart/2018/2/layout/IconVerticalSolidList"/>
    <dgm:cxn modelId="{B761E634-E073-4295-AE38-1FF090AEFA2A}" type="presParOf" srcId="{F1980439-2B83-4AF2-B492-D8006840BA6F}" destId="{68CC29A1-C8FC-4263-81F2-455526D4C8E8}" srcOrd="2" destOrd="0" presId="urn:microsoft.com/office/officeart/2018/2/layout/IconVerticalSolidList"/>
    <dgm:cxn modelId="{C976E4A8-0A0C-48C5-9346-A58E16A3A5B4}" type="presParOf" srcId="{F1980439-2B83-4AF2-B492-D8006840BA6F}" destId="{DB164723-A5E6-4F37-8A3A-B89FCC279DB7}" srcOrd="3" destOrd="0" presId="urn:microsoft.com/office/officeart/2018/2/layout/IconVerticalSolidList"/>
    <dgm:cxn modelId="{04ECAA20-AFBB-49C4-93B3-C137F29BEB25}" type="presParOf" srcId="{97E0E329-50F6-4C70-9C6E-B54EBD225DDC}" destId="{9597A4E3-92ED-49EC-8FE1-DBA698F50FE7}" srcOrd="1" destOrd="0" presId="urn:microsoft.com/office/officeart/2018/2/layout/IconVerticalSolidList"/>
    <dgm:cxn modelId="{A504180F-4C25-49C3-B9C4-CE7B13F92383}" type="presParOf" srcId="{97E0E329-50F6-4C70-9C6E-B54EBD225DDC}" destId="{96524BC7-8A9D-46F8-85F6-B58CCD40C69C}" srcOrd="2" destOrd="0" presId="urn:microsoft.com/office/officeart/2018/2/layout/IconVerticalSolidList"/>
    <dgm:cxn modelId="{CC511B30-E318-414E-911F-F28020980EEF}" type="presParOf" srcId="{96524BC7-8A9D-46F8-85F6-B58CCD40C69C}" destId="{BC10E4BB-9C69-4EB6-8E00-CA0AB37499CE}" srcOrd="0" destOrd="0" presId="urn:microsoft.com/office/officeart/2018/2/layout/IconVerticalSolidList"/>
    <dgm:cxn modelId="{035D4B81-9381-4FEC-A812-EDB155377820}" type="presParOf" srcId="{96524BC7-8A9D-46F8-85F6-B58CCD40C69C}" destId="{0D39371D-1D60-4AAB-A534-32FF648BD9D5}" srcOrd="1" destOrd="0" presId="urn:microsoft.com/office/officeart/2018/2/layout/IconVerticalSolidList"/>
    <dgm:cxn modelId="{165E6A95-AABF-4E73-88F0-0E7DF40CE2B9}" type="presParOf" srcId="{96524BC7-8A9D-46F8-85F6-B58CCD40C69C}" destId="{1A04C742-68BA-4E54-98D2-3639FFA05E53}" srcOrd="2" destOrd="0" presId="urn:microsoft.com/office/officeart/2018/2/layout/IconVerticalSolidList"/>
    <dgm:cxn modelId="{4FFDB986-2E21-4241-9514-ADBA438E8164}" type="presParOf" srcId="{96524BC7-8A9D-46F8-85F6-B58CCD40C69C}" destId="{458951F7-6F86-40E4-8AE5-4298C321D83E}" srcOrd="3" destOrd="0" presId="urn:microsoft.com/office/officeart/2018/2/layout/IconVerticalSolidList"/>
    <dgm:cxn modelId="{D0B61D25-18A5-4705-ABC9-7FE3B6682732}" type="presParOf" srcId="{97E0E329-50F6-4C70-9C6E-B54EBD225DDC}" destId="{6A096104-3732-43DD-8390-170B44245CF9}" srcOrd="3" destOrd="0" presId="urn:microsoft.com/office/officeart/2018/2/layout/IconVerticalSolidList"/>
    <dgm:cxn modelId="{335DA860-27D5-47F8-B30B-67DCDD2AA9CD}" type="presParOf" srcId="{97E0E329-50F6-4C70-9C6E-B54EBD225DDC}" destId="{F5DDDA5C-AAA1-4C28-B768-1D7DC129D10A}" srcOrd="4" destOrd="0" presId="urn:microsoft.com/office/officeart/2018/2/layout/IconVerticalSolidList"/>
    <dgm:cxn modelId="{B14AD9FD-02E0-41D9-ABE8-7D6A66F5CD23}" type="presParOf" srcId="{F5DDDA5C-AAA1-4C28-B768-1D7DC129D10A}" destId="{82BD6390-579F-4387-8E74-79E8C359A2CB}" srcOrd="0" destOrd="0" presId="urn:microsoft.com/office/officeart/2018/2/layout/IconVerticalSolidList"/>
    <dgm:cxn modelId="{F8C48398-1953-48DE-A1EA-1DB46B731217}" type="presParOf" srcId="{F5DDDA5C-AAA1-4C28-B768-1D7DC129D10A}" destId="{80EB4770-F090-49C9-9466-5DB0907DBE7E}" srcOrd="1" destOrd="0" presId="urn:microsoft.com/office/officeart/2018/2/layout/IconVerticalSolidList"/>
    <dgm:cxn modelId="{1AF3953A-FF85-42D7-BC27-8017BAF38ED5}" type="presParOf" srcId="{F5DDDA5C-AAA1-4C28-B768-1D7DC129D10A}" destId="{31F93CB2-A36F-4682-BF3D-611328F1BE80}" srcOrd="2" destOrd="0" presId="urn:microsoft.com/office/officeart/2018/2/layout/IconVerticalSolidList"/>
    <dgm:cxn modelId="{B69CBE5A-5DA1-499B-BDFB-428BE0EC3777}" type="presParOf" srcId="{F5DDDA5C-AAA1-4C28-B768-1D7DC129D10A}" destId="{3AE84AA7-998F-4264-B615-7FC4CAAA986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0E814C-F21E-4729-9ED0-CAFE73A5287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F6022A2-B82F-4714-8B4E-75DDD2678367}">
      <dgm:prSet/>
      <dgm:spPr/>
      <dgm:t>
        <a:bodyPr/>
        <a:lstStyle/>
        <a:p>
          <a:r>
            <a:rPr lang="en-GB"/>
            <a:t>Anxious doing maths in front of others</a:t>
          </a:r>
          <a:endParaRPr lang="en-US"/>
        </a:p>
      </dgm:t>
    </dgm:pt>
    <dgm:pt modelId="{E4AD0A71-7904-4B6E-B4CD-66B780F73EFF}" type="parTrans" cxnId="{36CEB7B1-0756-4EC4-9791-0769B24D4F67}">
      <dgm:prSet/>
      <dgm:spPr/>
      <dgm:t>
        <a:bodyPr/>
        <a:lstStyle/>
        <a:p>
          <a:endParaRPr lang="en-US"/>
        </a:p>
      </dgm:t>
    </dgm:pt>
    <dgm:pt modelId="{97E523F3-D592-47F7-9FA4-8F3BDD412D68}" type="sibTrans" cxnId="{36CEB7B1-0756-4EC4-9791-0769B24D4F67}">
      <dgm:prSet/>
      <dgm:spPr/>
      <dgm:t>
        <a:bodyPr/>
        <a:lstStyle/>
        <a:p>
          <a:endParaRPr lang="en-US"/>
        </a:p>
      </dgm:t>
    </dgm:pt>
    <dgm:pt modelId="{0B5A74D9-375C-4D47-8270-750CB20C1F04}">
      <dgm:prSet/>
      <dgm:spPr/>
      <dgm:t>
        <a:bodyPr/>
        <a:lstStyle/>
        <a:p>
          <a:r>
            <a:rPr lang="en-GB"/>
            <a:t>Anxious when being timed</a:t>
          </a:r>
          <a:endParaRPr lang="en-US"/>
        </a:p>
      </dgm:t>
    </dgm:pt>
    <dgm:pt modelId="{BE5EB7DB-D7C0-4FB7-9E97-4DC5C7EC26EB}" type="parTrans" cxnId="{B5640D5A-BCF8-4D12-8496-BB71958591E7}">
      <dgm:prSet/>
      <dgm:spPr/>
      <dgm:t>
        <a:bodyPr/>
        <a:lstStyle/>
        <a:p>
          <a:endParaRPr lang="en-US"/>
        </a:p>
      </dgm:t>
    </dgm:pt>
    <dgm:pt modelId="{0590BAC0-6491-4064-8F8A-23C12C3FDAAF}" type="sibTrans" cxnId="{B5640D5A-BCF8-4D12-8496-BB71958591E7}">
      <dgm:prSet/>
      <dgm:spPr/>
      <dgm:t>
        <a:bodyPr/>
        <a:lstStyle/>
        <a:p>
          <a:endParaRPr lang="en-US"/>
        </a:p>
      </dgm:t>
    </dgm:pt>
    <dgm:pt modelId="{6EB05AB9-498E-4743-8272-16D2D25F9253}">
      <dgm:prSet/>
      <dgm:spPr/>
      <dgm:t>
        <a:bodyPr/>
        <a:lstStyle/>
        <a:p>
          <a:r>
            <a:rPr lang="en-GB"/>
            <a:t>Anxious when someone else is doing maths</a:t>
          </a:r>
          <a:endParaRPr lang="en-US"/>
        </a:p>
      </dgm:t>
    </dgm:pt>
    <dgm:pt modelId="{E07F09ED-8FFD-4302-A736-800B5A1924EA}" type="parTrans" cxnId="{C8914A03-7756-4CBB-9016-C6D0E439200B}">
      <dgm:prSet/>
      <dgm:spPr/>
      <dgm:t>
        <a:bodyPr/>
        <a:lstStyle/>
        <a:p>
          <a:endParaRPr lang="en-US"/>
        </a:p>
      </dgm:t>
    </dgm:pt>
    <dgm:pt modelId="{54F67836-9591-48CE-A50A-56CDF650B9B5}" type="sibTrans" cxnId="{C8914A03-7756-4CBB-9016-C6D0E439200B}">
      <dgm:prSet/>
      <dgm:spPr/>
      <dgm:t>
        <a:bodyPr/>
        <a:lstStyle/>
        <a:p>
          <a:endParaRPr lang="en-US"/>
        </a:p>
      </dgm:t>
    </dgm:pt>
    <dgm:pt modelId="{2E44D3EF-3967-472A-B72F-6988D60DB665}" type="pres">
      <dgm:prSet presAssocID="{650E814C-F21E-4729-9ED0-CAFE73A52870}" presName="root" presStyleCnt="0">
        <dgm:presLayoutVars>
          <dgm:dir/>
          <dgm:resizeHandles val="exact"/>
        </dgm:presLayoutVars>
      </dgm:prSet>
      <dgm:spPr/>
    </dgm:pt>
    <dgm:pt modelId="{EDEFA43C-C163-4E50-863C-BC04E260B369}" type="pres">
      <dgm:prSet presAssocID="{7F6022A2-B82F-4714-8B4E-75DDD2678367}" presName="compNode" presStyleCnt="0"/>
      <dgm:spPr/>
    </dgm:pt>
    <dgm:pt modelId="{C1D54155-8062-411C-8F16-C271632108CB}" type="pres">
      <dgm:prSet presAssocID="{7F6022A2-B82F-4714-8B4E-75DDD2678367}" presName="bgRect" presStyleLbl="bgShp" presStyleIdx="0" presStyleCnt="3"/>
      <dgm:spPr/>
    </dgm:pt>
    <dgm:pt modelId="{2BF0FE16-A9E7-4027-ABB5-7D4465A777CE}" type="pres">
      <dgm:prSet presAssocID="{7F6022A2-B82F-4714-8B4E-75DDD267836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E8D4749-6204-4F37-8132-9DFC8DC045F0}" type="pres">
      <dgm:prSet presAssocID="{7F6022A2-B82F-4714-8B4E-75DDD2678367}" presName="spaceRect" presStyleCnt="0"/>
      <dgm:spPr/>
    </dgm:pt>
    <dgm:pt modelId="{0033C6D3-56F3-49D7-98ED-C66607F7C90A}" type="pres">
      <dgm:prSet presAssocID="{7F6022A2-B82F-4714-8B4E-75DDD2678367}" presName="parTx" presStyleLbl="revTx" presStyleIdx="0" presStyleCnt="3">
        <dgm:presLayoutVars>
          <dgm:chMax val="0"/>
          <dgm:chPref val="0"/>
        </dgm:presLayoutVars>
      </dgm:prSet>
      <dgm:spPr/>
    </dgm:pt>
    <dgm:pt modelId="{C9F91FC9-311B-484F-AE9F-D28A818CFF8C}" type="pres">
      <dgm:prSet presAssocID="{97E523F3-D592-47F7-9FA4-8F3BDD412D68}" presName="sibTrans" presStyleCnt="0"/>
      <dgm:spPr/>
    </dgm:pt>
    <dgm:pt modelId="{EFFA639F-7017-4881-8429-5240C1399917}" type="pres">
      <dgm:prSet presAssocID="{0B5A74D9-375C-4D47-8270-750CB20C1F04}" presName="compNode" presStyleCnt="0"/>
      <dgm:spPr/>
    </dgm:pt>
    <dgm:pt modelId="{AD39910A-2A3B-4289-949F-B4B6FDDD8001}" type="pres">
      <dgm:prSet presAssocID="{0B5A74D9-375C-4D47-8270-750CB20C1F04}" presName="bgRect" presStyleLbl="bgShp" presStyleIdx="1" presStyleCnt="3"/>
      <dgm:spPr/>
    </dgm:pt>
    <dgm:pt modelId="{17B052C7-EACD-405C-A39C-7B9C788FDEF0}" type="pres">
      <dgm:prSet presAssocID="{0B5A74D9-375C-4D47-8270-750CB20C1F0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2E8E546E-68F8-4521-85E6-EB467F71AA27}" type="pres">
      <dgm:prSet presAssocID="{0B5A74D9-375C-4D47-8270-750CB20C1F04}" presName="spaceRect" presStyleCnt="0"/>
      <dgm:spPr/>
    </dgm:pt>
    <dgm:pt modelId="{60A9FDD7-BA5C-4406-BE53-29E6D539F9F1}" type="pres">
      <dgm:prSet presAssocID="{0B5A74D9-375C-4D47-8270-750CB20C1F04}" presName="parTx" presStyleLbl="revTx" presStyleIdx="1" presStyleCnt="3">
        <dgm:presLayoutVars>
          <dgm:chMax val="0"/>
          <dgm:chPref val="0"/>
        </dgm:presLayoutVars>
      </dgm:prSet>
      <dgm:spPr/>
    </dgm:pt>
    <dgm:pt modelId="{911D72FA-3393-4375-B261-5DAC91C4D673}" type="pres">
      <dgm:prSet presAssocID="{0590BAC0-6491-4064-8F8A-23C12C3FDAAF}" presName="sibTrans" presStyleCnt="0"/>
      <dgm:spPr/>
    </dgm:pt>
    <dgm:pt modelId="{2640282F-A83A-4136-BC35-47DEDF81821B}" type="pres">
      <dgm:prSet presAssocID="{6EB05AB9-498E-4743-8272-16D2D25F9253}" presName="compNode" presStyleCnt="0"/>
      <dgm:spPr/>
    </dgm:pt>
    <dgm:pt modelId="{3ED7B919-E57D-4A7C-8467-4638C42C2700}" type="pres">
      <dgm:prSet presAssocID="{6EB05AB9-498E-4743-8272-16D2D25F9253}" presName="bgRect" presStyleLbl="bgShp" presStyleIdx="2" presStyleCnt="3"/>
      <dgm:spPr/>
    </dgm:pt>
    <dgm:pt modelId="{47579CFC-A36C-49C5-8D4B-48E61EF1751C}" type="pres">
      <dgm:prSet presAssocID="{6EB05AB9-498E-4743-8272-16D2D25F925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EADF0826-761B-4697-B87A-7B16AE2FCCF3}" type="pres">
      <dgm:prSet presAssocID="{6EB05AB9-498E-4743-8272-16D2D25F9253}" presName="spaceRect" presStyleCnt="0"/>
      <dgm:spPr/>
    </dgm:pt>
    <dgm:pt modelId="{3D1181B4-0FA6-41B8-B154-A33D348A32DE}" type="pres">
      <dgm:prSet presAssocID="{6EB05AB9-498E-4743-8272-16D2D25F925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8914A03-7756-4CBB-9016-C6D0E439200B}" srcId="{650E814C-F21E-4729-9ED0-CAFE73A52870}" destId="{6EB05AB9-498E-4743-8272-16D2D25F9253}" srcOrd="2" destOrd="0" parTransId="{E07F09ED-8FFD-4302-A736-800B5A1924EA}" sibTransId="{54F67836-9591-48CE-A50A-56CDF650B9B5}"/>
    <dgm:cxn modelId="{3D413354-1F2E-40EF-BB96-A7DB963E3175}" type="presOf" srcId="{6EB05AB9-498E-4743-8272-16D2D25F9253}" destId="{3D1181B4-0FA6-41B8-B154-A33D348A32DE}" srcOrd="0" destOrd="0" presId="urn:microsoft.com/office/officeart/2018/2/layout/IconVerticalSolidList"/>
    <dgm:cxn modelId="{B5640D5A-BCF8-4D12-8496-BB71958591E7}" srcId="{650E814C-F21E-4729-9ED0-CAFE73A52870}" destId="{0B5A74D9-375C-4D47-8270-750CB20C1F04}" srcOrd="1" destOrd="0" parTransId="{BE5EB7DB-D7C0-4FB7-9E97-4DC5C7EC26EB}" sibTransId="{0590BAC0-6491-4064-8F8A-23C12C3FDAAF}"/>
    <dgm:cxn modelId="{6099EA7A-202A-4755-8A8F-A8192117A198}" type="presOf" srcId="{7F6022A2-B82F-4714-8B4E-75DDD2678367}" destId="{0033C6D3-56F3-49D7-98ED-C66607F7C90A}" srcOrd="0" destOrd="0" presId="urn:microsoft.com/office/officeart/2018/2/layout/IconVerticalSolidList"/>
    <dgm:cxn modelId="{B7E412A9-3409-4BFE-BFA8-0D12B8239C6F}" type="presOf" srcId="{0B5A74D9-375C-4D47-8270-750CB20C1F04}" destId="{60A9FDD7-BA5C-4406-BE53-29E6D539F9F1}" srcOrd="0" destOrd="0" presId="urn:microsoft.com/office/officeart/2018/2/layout/IconVerticalSolidList"/>
    <dgm:cxn modelId="{36CEB7B1-0756-4EC4-9791-0769B24D4F67}" srcId="{650E814C-F21E-4729-9ED0-CAFE73A52870}" destId="{7F6022A2-B82F-4714-8B4E-75DDD2678367}" srcOrd="0" destOrd="0" parTransId="{E4AD0A71-7904-4B6E-B4CD-66B780F73EFF}" sibTransId="{97E523F3-D592-47F7-9FA4-8F3BDD412D68}"/>
    <dgm:cxn modelId="{A78494CB-DA7E-43AC-80F5-7A231D039372}" type="presOf" srcId="{650E814C-F21E-4729-9ED0-CAFE73A52870}" destId="{2E44D3EF-3967-472A-B72F-6988D60DB665}" srcOrd="0" destOrd="0" presId="urn:microsoft.com/office/officeart/2018/2/layout/IconVerticalSolidList"/>
    <dgm:cxn modelId="{C0948E6F-2517-4CFD-AED1-9953E442153B}" type="presParOf" srcId="{2E44D3EF-3967-472A-B72F-6988D60DB665}" destId="{EDEFA43C-C163-4E50-863C-BC04E260B369}" srcOrd="0" destOrd="0" presId="urn:microsoft.com/office/officeart/2018/2/layout/IconVerticalSolidList"/>
    <dgm:cxn modelId="{76D035E7-92C5-44B4-8270-A7789AEC2802}" type="presParOf" srcId="{EDEFA43C-C163-4E50-863C-BC04E260B369}" destId="{C1D54155-8062-411C-8F16-C271632108CB}" srcOrd="0" destOrd="0" presId="urn:microsoft.com/office/officeart/2018/2/layout/IconVerticalSolidList"/>
    <dgm:cxn modelId="{4E42EB5D-CFC9-44A8-A68A-4BD2BDAB33C9}" type="presParOf" srcId="{EDEFA43C-C163-4E50-863C-BC04E260B369}" destId="{2BF0FE16-A9E7-4027-ABB5-7D4465A777CE}" srcOrd="1" destOrd="0" presId="urn:microsoft.com/office/officeart/2018/2/layout/IconVerticalSolidList"/>
    <dgm:cxn modelId="{B90AE8A1-0EF9-48D7-B46F-E7278BFF3ED2}" type="presParOf" srcId="{EDEFA43C-C163-4E50-863C-BC04E260B369}" destId="{FE8D4749-6204-4F37-8132-9DFC8DC045F0}" srcOrd="2" destOrd="0" presId="urn:microsoft.com/office/officeart/2018/2/layout/IconVerticalSolidList"/>
    <dgm:cxn modelId="{C349ADC6-C16F-4ECC-8E4E-BB227EF82C2D}" type="presParOf" srcId="{EDEFA43C-C163-4E50-863C-BC04E260B369}" destId="{0033C6D3-56F3-49D7-98ED-C66607F7C90A}" srcOrd="3" destOrd="0" presId="urn:microsoft.com/office/officeart/2018/2/layout/IconVerticalSolidList"/>
    <dgm:cxn modelId="{6944B5D3-AAF9-4D45-BEEE-12C60959E5F2}" type="presParOf" srcId="{2E44D3EF-3967-472A-B72F-6988D60DB665}" destId="{C9F91FC9-311B-484F-AE9F-D28A818CFF8C}" srcOrd="1" destOrd="0" presId="urn:microsoft.com/office/officeart/2018/2/layout/IconVerticalSolidList"/>
    <dgm:cxn modelId="{44DCAC9F-6159-4961-8894-DD056F8198EB}" type="presParOf" srcId="{2E44D3EF-3967-472A-B72F-6988D60DB665}" destId="{EFFA639F-7017-4881-8429-5240C1399917}" srcOrd="2" destOrd="0" presId="urn:microsoft.com/office/officeart/2018/2/layout/IconVerticalSolidList"/>
    <dgm:cxn modelId="{97C0FD1F-D9C4-481E-BED9-1267157E6343}" type="presParOf" srcId="{EFFA639F-7017-4881-8429-5240C1399917}" destId="{AD39910A-2A3B-4289-949F-B4B6FDDD8001}" srcOrd="0" destOrd="0" presId="urn:microsoft.com/office/officeart/2018/2/layout/IconVerticalSolidList"/>
    <dgm:cxn modelId="{8367F94E-12AC-4FD1-B024-4A1A1543A1BC}" type="presParOf" srcId="{EFFA639F-7017-4881-8429-5240C1399917}" destId="{17B052C7-EACD-405C-A39C-7B9C788FDEF0}" srcOrd="1" destOrd="0" presId="urn:microsoft.com/office/officeart/2018/2/layout/IconVerticalSolidList"/>
    <dgm:cxn modelId="{F351A7E9-E275-49C6-8C56-C44413D85CA4}" type="presParOf" srcId="{EFFA639F-7017-4881-8429-5240C1399917}" destId="{2E8E546E-68F8-4521-85E6-EB467F71AA27}" srcOrd="2" destOrd="0" presId="urn:microsoft.com/office/officeart/2018/2/layout/IconVerticalSolidList"/>
    <dgm:cxn modelId="{B303558F-B852-47FC-9881-E496B33BDFBE}" type="presParOf" srcId="{EFFA639F-7017-4881-8429-5240C1399917}" destId="{60A9FDD7-BA5C-4406-BE53-29E6D539F9F1}" srcOrd="3" destOrd="0" presId="urn:microsoft.com/office/officeart/2018/2/layout/IconVerticalSolidList"/>
    <dgm:cxn modelId="{68381E9A-BEB1-459F-9A8F-502E98364938}" type="presParOf" srcId="{2E44D3EF-3967-472A-B72F-6988D60DB665}" destId="{911D72FA-3393-4375-B261-5DAC91C4D673}" srcOrd="3" destOrd="0" presId="urn:microsoft.com/office/officeart/2018/2/layout/IconVerticalSolidList"/>
    <dgm:cxn modelId="{856EC9D8-BE6D-4B89-B522-8C6110888922}" type="presParOf" srcId="{2E44D3EF-3967-472A-B72F-6988D60DB665}" destId="{2640282F-A83A-4136-BC35-47DEDF81821B}" srcOrd="4" destOrd="0" presId="urn:microsoft.com/office/officeart/2018/2/layout/IconVerticalSolidList"/>
    <dgm:cxn modelId="{AD2F41CA-5EC6-4549-AE6E-218EB7D82D98}" type="presParOf" srcId="{2640282F-A83A-4136-BC35-47DEDF81821B}" destId="{3ED7B919-E57D-4A7C-8467-4638C42C2700}" srcOrd="0" destOrd="0" presId="urn:microsoft.com/office/officeart/2018/2/layout/IconVerticalSolidList"/>
    <dgm:cxn modelId="{53D511B4-2E36-46BC-A476-9FAB0C26C7E8}" type="presParOf" srcId="{2640282F-A83A-4136-BC35-47DEDF81821B}" destId="{47579CFC-A36C-49C5-8D4B-48E61EF1751C}" srcOrd="1" destOrd="0" presId="urn:microsoft.com/office/officeart/2018/2/layout/IconVerticalSolidList"/>
    <dgm:cxn modelId="{6D42CAA9-66A1-4515-A181-3FA8FC8715D0}" type="presParOf" srcId="{2640282F-A83A-4136-BC35-47DEDF81821B}" destId="{EADF0826-761B-4697-B87A-7B16AE2FCCF3}" srcOrd="2" destOrd="0" presId="urn:microsoft.com/office/officeart/2018/2/layout/IconVerticalSolidList"/>
    <dgm:cxn modelId="{82DFD63D-B98A-4CC1-AA99-8D0C9700C962}" type="presParOf" srcId="{2640282F-A83A-4136-BC35-47DEDF81821B}" destId="{3D1181B4-0FA6-41B8-B154-A33D348A32D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A5C8CA-8869-4255-BF18-FBBA40C85F4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2193A4D-6BF2-4FC8-9BD1-582F80A9A7D7}">
      <dgm:prSet phldrT="[Text]" custT="1"/>
      <dgm:spPr/>
      <dgm:t>
        <a:bodyPr/>
        <a:lstStyle/>
        <a:p>
          <a:r>
            <a:rPr lang="en-GB" sz="2800"/>
            <a:t>Negative experience of maths</a:t>
          </a:r>
          <a:endParaRPr lang="en-GB" sz="2800" dirty="0"/>
        </a:p>
      </dgm:t>
    </dgm:pt>
    <dgm:pt modelId="{9C7EC288-FA64-4702-9646-37593A65D657}" type="parTrans" cxnId="{8E04D617-68DD-44E6-BD6D-DF7F79E2093E}">
      <dgm:prSet/>
      <dgm:spPr/>
      <dgm:t>
        <a:bodyPr/>
        <a:lstStyle/>
        <a:p>
          <a:endParaRPr lang="en-GB"/>
        </a:p>
      </dgm:t>
    </dgm:pt>
    <dgm:pt modelId="{A4DE28CD-3F79-457A-8E91-808885031880}" type="sibTrans" cxnId="{8E04D617-68DD-44E6-BD6D-DF7F79E2093E}">
      <dgm:prSet/>
      <dgm:spPr/>
      <dgm:t>
        <a:bodyPr/>
        <a:lstStyle/>
        <a:p>
          <a:endParaRPr lang="en-GB"/>
        </a:p>
      </dgm:t>
    </dgm:pt>
    <dgm:pt modelId="{CBA66148-EF86-4D02-AD08-6DC69A535D91}">
      <dgm:prSet phldrT="[Text]" custT="1"/>
      <dgm:spPr/>
      <dgm:t>
        <a:bodyPr/>
        <a:lstStyle/>
        <a:p>
          <a:r>
            <a:rPr lang="en-GB" sz="2800"/>
            <a:t>Maths avoidance</a:t>
          </a:r>
          <a:endParaRPr lang="en-GB" sz="2800" dirty="0"/>
        </a:p>
      </dgm:t>
    </dgm:pt>
    <dgm:pt modelId="{BB5686E2-241A-4082-9B79-0C65BFB77166}" type="parTrans" cxnId="{F4CED216-C0AE-4B78-A565-5E9F3ADABFD9}">
      <dgm:prSet/>
      <dgm:spPr/>
      <dgm:t>
        <a:bodyPr/>
        <a:lstStyle/>
        <a:p>
          <a:endParaRPr lang="en-GB"/>
        </a:p>
      </dgm:t>
    </dgm:pt>
    <dgm:pt modelId="{E4AA6018-AA98-46ED-832D-7FCF0118B75E}" type="sibTrans" cxnId="{F4CED216-C0AE-4B78-A565-5E9F3ADABFD9}">
      <dgm:prSet/>
      <dgm:spPr/>
      <dgm:t>
        <a:bodyPr/>
        <a:lstStyle/>
        <a:p>
          <a:endParaRPr lang="en-GB"/>
        </a:p>
      </dgm:t>
    </dgm:pt>
    <dgm:pt modelId="{B6EC66A5-5B53-4D50-9A13-F5AC4C41FEBF}">
      <dgm:prSet phldrT="[Text]" custT="1"/>
      <dgm:spPr/>
      <dgm:t>
        <a:bodyPr/>
        <a:lstStyle/>
        <a:p>
          <a:r>
            <a:rPr lang="en-GB" sz="2800"/>
            <a:t>Poor preparation</a:t>
          </a:r>
          <a:endParaRPr lang="en-GB" sz="2800" dirty="0"/>
        </a:p>
      </dgm:t>
    </dgm:pt>
    <dgm:pt modelId="{C51C68D9-72E8-4740-AD18-A9B89AEB5F98}" type="parTrans" cxnId="{FC41DECE-BF8D-41A7-A999-80280B9ED704}">
      <dgm:prSet/>
      <dgm:spPr/>
      <dgm:t>
        <a:bodyPr/>
        <a:lstStyle/>
        <a:p>
          <a:endParaRPr lang="en-GB"/>
        </a:p>
      </dgm:t>
    </dgm:pt>
    <dgm:pt modelId="{B3A10A18-B885-47A4-BC84-4C1AFE042D7E}" type="sibTrans" cxnId="{FC41DECE-BF8D-41A7-A999-80280B9ED704}">
      <dgm:prSet/>
      <dgm:spPr/>
      <dgm:t>
        <a:bodyPr/>
        <a:lstStyle/>
        <a:p>
          <a:endParaRPr lang="en-GB"/>
        </a:p>
      </dgm:t>
    </dgm:pt>
    <dgm:pt modelId="{C0EB3C34-AEB4-43F8-BCB6-0474CD5D3A8A}">
      <dgm:prSet phldrT="[Text]" custT="1"/>
      <dgm:spPr/>
      <dgm:t>
        <a:bodyPr/>
        <a:lstStyle/>
        <a:p>
          <a:r>
            <a:rPr lang="en-GB" sz="2800"/>
            <a:t>Poor performance</a:t>
          </a:r>
          <a:endParaRPr lang="en-GB" sz="2800" dirty="0"/>
        </a:p>
      </dgm:t>
    </dgm:pt>
    <dgm:pt modelId="{7A0BB800-738F-4BC1-BC55-CB0ADAFA5895}" type="parTrans" cxnId="{EE76C939-F450-4BC5-95A7-8D515E0CE713}">
      <dgm:prSet/>
      <dgm:spPr/>
      <dgm:t>
        <a:bodyPr/>
        <a:lstStyle/>
        <a:p>
          <a:endParaRPr lang="en-GB"/>
        </a:p>
      </dgm:t>
    </dgm:pt>
    <dgm:pt modelId="{73D3C64C-3DCF-444A-9466-4487D6E93402}" type="sibTrans" cxnId="{EE76C939-F450-4BC5-95A7-8D515E0CE713}">
      <dgm:prSet/>
      <dgm:spPr/>
      <dgm:t>
        <a:bodyPr/>
        <a:lstStyle/>
        <a:p>
          <a:endParaRPr lang="en-GB"/>
        </a:p>
      </dgm:t>
    </dgm:pt>
    <dgm:pt modelId="{283887C0-C198-44F9-B13C-2E476C7D46C2}">
      <dgm:prSet phldrT="[Text]" phldr="1"/>
      <dgm:spPr/>
      <dgm:t>
        <a:bodyPr/>
        <a:lstStyle/>
        <a:p>
          <a:endParaRPr lang="en-GB" dirty="0"/>
        </a:p>
      </dgm:t>
    </dgm:pt>
    <dgm:pt modelId="{EFA2C9AC-3C0A-4C4F-998E-4AE7483F2687}" type="sibTrans" cxnId="{781365DA-55E7-4EA9-8106-6CDF47AEF244}">
      <dgm:prSet/>
      <dgm:spPr/>
      <dgm:t>
        <a:bodyPr/>
        <a:lstStyle/>
        <a:p>
          <a:endParaRPr lang="en-GB"/>
        </a:p>
      </dgm:t>
    </dgm:pt>
    <dgm:pt modelId="{EB77DD6E-3070-43B8-B15E-7591D7827F29}" type="parTrans" cxnId="{781365DA-55E7-4EA9-8106-6CDF47AEF244}">
      <dgm:prSet/>
      <dgm:spPr/>
      <dgm:t>
        <a:bodyPr/>
        <a:lstStyle/>
        <a:p>
          <a:endParaRPr lang="en-GB"/>
        </a:p>
      </dgm:t>
    </dgm:pt>
    <dgm:pt modelId="{CF2473A7-6A0C-40AA-8E4A-85DB1E9B5B8D}" type="pres">
      <dgm:prSet presAssocID="{9BA5C8CA-8869-4255-BF18-FBBA40C85F4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5B56324-A0DA-4617-A036-282EDA7CD78E}" type="pres">
      <dgm:prSet presAssocID="{283887C0-C198-44F9-B13C-2E476C7D46C2}" presName="centerShape" presStyleLbl="node0" presStyleIdx="0" presStyleCnt="1"/>
      <dgm:spPr/>
    </dgm:pt>
    <dgm:pt modelId="{D50C0652-AD42-42F7-94F5-466EABB9C74D}" type="pres">
      <dgm:prSet presAssocID="{B2193A4D-6BF2-4FC8-9BD1-582F80A9A7D7}" presName="node" presStyleLbl="node1" presStyleIdx="0" presStyleCnt="4" custScaleX="152690" custScaleY="167746" custRadScaleRad="108894" custRadScaleInc="1032">
        <dgm:presLayoutVars>
          <dgm:bulletEnabled val="1"/>
        </dgm:presLayoutVars>
      </dgm:prSet>
      <dgm:spPr/>
    </dgm:pt>
    <dgm:pt modelId="{9C21D6D0-36ED-40B5-9ACA-FA33CF6266CD}" type="pres">
      <dgm:prSet presAssocID="{B2193A4D-6BF2-4FC8-9BD1-582F80A9A7D7}" presName="dummy" presStyleCnt="0"/>
      <dgm:spPr/>
    </dgm:pt>
    <dgm:pt modelId="{4F62B714-DA82-4D85-A22F-7FA8931D3563}" type="pres">
      <dgm:prSet presAssocID="{A4DE28CD-3F79-457A-8E91-808885031880}" presName="sibTrans" presStyleLbl="sibTrans2D1" presStyleIdx="0" presStyleCnt="4"/>
      <dgm:spPr/>
    </dgm:pt>
    <dgm:pt modelId="{1FF6A233-5C62-4AC8-91EC-A36961A21932}" type="pres">
      <dgm:prSet presAssocID="{CBA66148-EF86-4D02-AD08-6DC69A535D91}" presName="node" presStyleLbl="node1" presStyleIdx="1" presStyleCnt="4" custScaleX="147271" custScaleY="145967" custRadScaleRad="100066" custRadScaleInc="4488">
        <dgm:presLayoutVars>
          <dgm:bulletEnabled val="1"/>
        </dgm:presLayoutVars>
      </dgm:prSet>
      <dgm:spPr/>
    </dgm:pt>
    <dgm:pt modelId="{AC7ED5CA-FBD0-41A6-8776-95C0EC853948}" type="pres">
      <dgm:prSet presAssocID="{CBA66148-EF86-4D02-AD08-6DC69A535D91}" presName="dummy" presStyleCnt="0"/>
      <dgm:spPr/>
    </dgm:pt>
    <dgm:pt modelId="{4F8A3CDA-C311-4CC5-9122-C458D03F619C}" type="pres">
      <dgm:prSet presAssocID="{E4AA6018-AA98-46ED-832D-7FCF0118B75E}" presName="sibTrans" presStyleLbl="sibTrans2D1" presStyleIdx="1" presStyleCnt="4"/>
      <dgm:spPr/>
    </dgm:pt>
    <dgm:pt modelId="{43EB6FC8-807C-45D7-BE48-90122D679F87}" type="pres">
      <dgm:prSet presAssocID="{B6EC66A5-5B53-4D50-9A13-F5AC4C41FEBF}" presName="node" presStyleLbl="node1" presStyleIdx="2" presStyleCnt="4" custScaleX="152266" custScaleY="157249" custRadScaleRad="99117" custRadScaleInc="-4347">
        <dgm:presLayoutVars>
          <dgm:bulletEnabled val="1"/>
        </dgm:presLayoutVars>
      </dgm:prSet>
      <dgm:spPr/>
    </dgm:pt>
    <dgm:pt modelId="{5C7FF99E-F669-4A66-9C76-180CB75D0507}" type="pres">
      <dgm:prSet presAssocID="{B6EC66A5-5B53-4D50-9A13-F5AC4C41FEBF}" presName="dummy" presStyleCnt="0"/>
      <dgm:spPr/>
    </dgm:pt>
    <dgm:pt modelId="{0453D836-61D0-4B0E-9FAD-08E34D27588A}" type="pres">
      <dgm:prSet presAssocID="{B3A10A18-B885-47A4-BC84-4C1AFE042D7E}" presName="sibTrans" presStyleLbl="sibTrans2D1" presStyleIdx="2" presStyleCnt="4"/>
      <dgm:spPr/>
    </dgm:pt>
    <dgm:pt modelId="{19D7F17D-CE8F-49DD-A052-EC1CE98973F1}" type="pres">
      <dgm:prSet presAssocID="{C0EB3C34-AEB4-43F8-BCB6-0474CD5D3A8A}" presName="node" presStyleLbl="node1" presStyleIdx="3" presStyleCnt="4" custScaleX="159816" custScaleY="161110">
        <dgm:presLayoutVars>
          <dgm:bulletEnabled val="1"/>
        </dgm:presLayoutVars>
      </dgm:prSet>
      <dgm:spPr/>
    </dgm:pt>
    <dgm:pt modelId="{93EDFF4D-07AB-4B07-A744-07E00CBA4260}" type="pres">
      <dgm:prSet presAssocID="{C0EB3C34-AEB4-43F8-BCB6-0474CD5D3A8A}" presName="dummy" presStyleCnt="0"/>
      <dgm:spPr/>
    </dgm:pt>
    <dgm:pt modelId="{4A43F858-BBF9-4E12-B963-471FD62AD811}" type="pres">
      <dgm:prSet presAssocID="{73D3C64C-3DCF-444A-9466-4487D6E93402}" presName="sibTrans" presStyleLbl="sibTrans2D1" presStyleIdx="3" presStyleCnt="4"/>
      <dgm:spPr/>
    </dgm:pt>
  </dgm:ptLst>
  <dgm:cxnLst>
    <dgm:cxn modelId="{D240F70B-19FF-4ADE-91E8-CCE32BA913D3}" type="presOf" srcId="{B3A10A18-B885-47A4-BC84-4C1AFE042D7E}" destId="{0453D836-61D0-4B0E-9FAD-08E34D27588A}" srcOrd="0" destOrd="0" presId="urn:microsoft.com/office/officeart/2005/8/layout/radial6"/>
    <dgm:cxn modelId="{966B5111-79E3-4842-89D4-10F5FE565D10}" type="presOf" srcId="{A4DE28CD-3F79-457A-8E91-808885031880}" destId="{4F62B714-DA82-4D85-A22F-7FA8931D3563}" srcOrd="0" destOrd="0" presId="urn:microsoft.com/office/officeart/2005/8/layout/radial6"/>
    <dgm:cxn modelId="{F4CED216-C0AE-4B78-A565-5E9F3ADABFD9}" srcId="{283887C0-C198-44F9-B13C-2E476C7D46C2}" destId="{CBA66148-EF86-4D02-AD08-6DC69A535D91}" srcOrd="1" destOrd="0" parTransId="{BB5686E2-241A-4082-9B79-0C65BFB77166}" sibTransId="{E4AA6018-AA98-46ED-832D-7FCF0118B75E}"/>
    <dgm:cxn modelId="{8E04D617-68DD-44E6-BD6D-DF7F79E2093E}" srcId="{283887C0-C198-44F9-B13C-2E476C7D46C2}" destId="{B2193A4D-6BF2-4FC8-9BD1-582F80A9A7D7}" srcOrd="0" destOrd="0" parTransId="{9C7EC288-FA64-4702-9646-37593A65D657}" sibTransId="{A4DE28CD-3F79-457A-8E91-808885031880}"/>
    <dgm:cxn modelId="{50D5221E-9E72-4536-8C06-D45D39ECEFA8}" type="presOf" srcId="{B2193A4D-6BF2-4FC8-9BD1-582F80A9A7D7}" destId="{D50C0652-AD42-42F7-94F5-466EABB9C74D}" srcOrd="0" destOrd="0" presId="urn:microsoft.com/office/officeart/2005/8/layout/radial6"/>
    <dgm:cxn modelId="{EE76C939-F450-4BC5-95A7-8D515E0CE713}" srcId="{283887C0-C198-44F9-B13C-2E476C7D46C2}" destId="{C0EB3C34-AEB4-43F8-BCB6-0474CD5D3A8A}" srcOrd="3" destOrd="0" parTransId="{7A0BB800-738F-4BC1-BC55-CB0ADAFA5895}" sibTransId="{73D3C64C-3DCF-444A-9466-4487D6E93402}"/>
    <dgm:cxn modelId="{865A445E-C353-451C-B06C-C400AF2ADD4C}" type="presOf" srcId="{C0EB3C34-AEB4-43F8-BCB6-0474CD5D3A8A}" destId="{19D7F17D-CE8F-49DD-A052-EC1CE98973F1}" srcOrd="0" destOrd="0" presId="urn:microsoft.com/office/officeart/2005/8/layout/radial6"/>
    <dgm:cxn modelId="{0441B75E-3188-4B4A-A6F3-D60D0E06B93D}" type="presOf" srcId="{283887C0-C198-44F9-B13C-2E476C7D46C2}" destId="{B5B56324-A0DA-4617-A036-282EDA7CD78E}" srcOrd="0" destOrd="0" presId="urn:microsoft.com/office/officeart/2005/8/layout/radial6"/>
    <dgm:cxn modelId="{E347F148-17EF-4A84-BEA2-CD90294D26C7}" type="presOf" srcId="{9BA5C8CA-8869-4255-BF18-FBBA40C85F47}" destId="{CF2473A7-6A0C-40AA-8E4A-85DB1E9B5B8D}" srcOrd="0" destOrd="0" presId="urn:microsoft.com/office/officeart/2005/8/layout/radial6"/>
    <dgm:cxn modelId="{6B640A70-5F31-4B27-9B4A-5BDEDCF08DD4}" type="presOf" srcId="{CBA66148-EF86-4D02-AD08-6DC69A535D91}" destId="{1FF6A233-5C62-4AC8-91EC-A36961A21932}" srcOrd="0" destOrd="0" presId="urn:microsoft.com/office/officeart/2005/8/layout/radial6"/>
    <dgm:cxn modelId="{DBB6197D-2DFC-4DCE-A4C0-248DB3EB79EE}" type="presOf" srcId="{E4AA6018-AA98-46ED-832D-7FCF0118B75E}" destId="{4F8A3CDA-C311-4CC5-9122-C458D03F619C}" srcOrd="0" destOrd="0" presId="urn:microsoft.com/office/officeart/2005/8/layout/radial6"/>
    <dgm:cxn modelId="{7E8593A8-560B-43C6-AC44-67A60D1FDF05}" type="presOf" srcId="{B6EC66A5-5B53-4D50-9A13-F5AC4C41FEBF}" destId="{43EB6FC8-807C-45D7-BE48-90122D679F87}" srcOrd="0" destOrd="0" presId="urn:microsoft.com/office/officeart/2005/8/layout/radial6"/>
    <dgm:cxn modelId="{FACD6BBA-727A-47E7-AB02-C48E45BFA827}" type="presOf" srcId="{73D3C64C-3DCF-444A-9466-4487D6E93402}" destId="{4A43F858-BBF9-4E12-B963-471FD62AD811}" srcOrd="0" destOrd="0" presId="urn:microsoft.com/office/officeart/2005/8/layout/radial6"/>
    <dgm:cxn modelId="{FC41DECE-BF8D-41A7-A999-80280B9ED704}" srcId="{283887C0-C198-44F9-B13C-2E476C7D46C2}" destId="{B6EC66A5-5B53-4D50-9A13-F5AC4C41FEBF}" srcOrd="2" destOrd="0" parTransId="{C51C68D9-72E8-4740-AD18-A9B89AEB5F98}" sibTransId="{B3A10A18-B885-47A4-BC84-4C1AFE042D7E}"/>
    <dgm:cxn modelId="{781365DA-55E7-4EA9-8106-6CDF47AEF244}" srcId="{9BA5C8CA-8869-4255-BF18-FBBA40C85F47}" destId="{283887C0-C198-44F9-B13C-2E476C7D46C2}" srcOrd="0" destOrd="0" parTransId="{EB77DD6E-3070-43B8-B15E-7591D7827F29}" sibTransId="{EFA2C9AC-3C0A-4C4F-998E-4AE7483F2687}"/>
    <dgm:cxn modelId="{3ADB6013-D4A7-4F71-8D25-612AC7BFDAA1}" type="presParOf" srcId="{CF2473A7-6A0C-40AA-8E4A-85DB1E9B5B8D}" destId="{B5B56324-A0DA-4617-A036-282EDA7CD78E}" srcOrd="0" destOrd="0" presId="urn:microsoft.com/office/officeart/2005/8/layout/radial6"/>
    <dgm:cxn modelId="{BA5C4010-CC65-4A14-898C-07D00D425342}" type="presParOf" srcId="{CF2473A7-6A0C-40AA-8E4A-85DB1E9B5B8D}" destId="{D50C0652-AD42-42F7-94F5-466EABB9C74D}" srcOrd="1" destOrd="0" presId="urn:microsoft.com/office/officeart/2005/8/layout/radial6"/>
    <dgm:cxn modelId="{80238849-36D3-4DB8-8546-69E8BDF6058C}" type="presParOf" srcId="{CF2473A7-6A0C-40AA-8E4A-85DB1E9B5B8D}" destId="{9C21D6D0-36ED-40B5-9ACA-FA33CF6266CD}" srcOrd="2" destOrd="0" presId="urn:microsoft.com/office/officeart/2005/8/layout/radial6"/>
    <dgm:cxn modelId="{1E65B660-4F5D-40F4-B796-6A2D2D7A0178}" type="presParOf" srcId="{CF2473A7-6A0C-40AA-8E4A-85DB1E9B5B8D}" destId="{4F62B714-DA82-4D85-A22F-7FA8931D3563}" srcOrd="3" destOrd="0" presId="urn:microsoft.com/office/officeart/2005/8/layout/radial6"/>
    <dgm:cxn modelId="{2F3FEA36-9AD0-4041-893D-46027791718A}" type="presParOf" srcId="{CF2473A7-6A0C-40AA-8E4A-85DB1E9B5B8D}" destId="{1FF6A233-5C62-4AC8-91EC-A36961A21932}" srcOrd="4" destOrd="0" presId="urn:microsoft.com/office/officeart/2005/8/layout/radial6"/>
    <dgm:cxn modelId="{E7A14DAF-2FA9-47D5-9ADF-726B8B59EDEB}" type="presParOf" srcId="{CF2473A7-6A0C-40AA-8E4A-85DB1E9B5B8D}" destId="{AC7ED5CA-FBD0-41A6-8776-95C0EC853948}" srcOrd="5" destOrd="0" presId="urn:microsoft.com/office/officeart/2005/8/layout/radial6"/>
    <dgm:cxn modelId="{D9D63623-1D77-457F-B8AA-3020BA7A2246}" type="presParOf" srcId="{CF2473A7-6A0C-40AA-8E4A-85DB1E9B5B8D}" destId="{4F8A3CDA-C311-4CC5-9122-C458D03F619C}" srcOrd="6" destOrd="0" presId="urn:microsoft.com/office/officeart/2005/8/layout/radial6"/>
    <dgm:cxn modelId="{DD5A1668-91A4-4392-823A-D3F9907AD063}" type="presParOf" srcId="{CF2473A7-6A0C-40AA-8E4A-85DB1E9B5B8D}" destId="{43EB6FC8-807C-45D7-BE48-90122D679F87}" srcOrd="7" destOrd="0" presId="urn:microsoft.com/office/officeart/2005/8/layout/radial6"/>
    <dgm:cxn modelId="{89894DFC-C85E-49B6-A719-80424112EB8A}" type="presParOf" srcId="{CF2473A7-6A0C-40AA-8E4A-85DB1E9B5B8D}" destId="{5C7FF99E-F669-4A66-9C76-180CB75D0507}" srcOrd="8" destOrd="0" presId="urn:microsoft.com/office/officeart/2005/8/layout/radial6"/>
    <dgm:cxn modelId="{72341BDD-E2D5-457E-804D-550677D0219A}" type="presParOf" srcId="{CF2473A7-6A0C-40AA-8E4A-85DB1E9B5B8D}" destId="{0453D836-61D0-4B0E-9FAD-08E34D27588A}" srcOrd="9" destOrd="0" presId="urn:microsoft.com/office/officeart/2005/8/layout/radial6"/>
    <dgm:cxn modelId="{D6D521AF-04FE-4533-BA9F-C88C3E170010}" type="presParOf" srcId="{CF2473A7-6A0C-40AA-8E4A-85DB1E9B5B8D}" destId="{19D7F17D-CE8F-49DD-A052-EC1CE98973F1}" srcOrd="10" destOrd="0" presId="urn:microsoft.com/office/officeart/2005/8/layout/radial6"/>
    <dgm:cxn modelId="{E441F2BA-2DF8-47A5-8E37-FD6F95D0CB13}" type="presParOf" srcId="{CF2473A7-6A0C-40AA-8E4A-85DB1E9B5B8D}" destId="{93EDFF4D-07AB-4B07-A744-07E00CBA4260}" srcOrd="11" destOrd="0" presId="urn:microsoft.com/office/officeart/2005/8/layout/radial6"/>
    <dgm:cxn modelId="{427A6CB4-874D-4193-B425-3DAA4CB5C53A}" type="presParOf" srcId="{CF2473A7-6A0C-40AA-8E4A-85DB1E9B5B8D}" destId="{4A43F858-BBF9-4E12-B963-471FD62AD81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E812F2-23CF-444D-A816-CED1541588B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92B8222-6006-4462-93DC-50D6860011D2}">
      <dgm:prSet/>
      <dgm:spPr/>
      <dgm:t>
        <a:bodyPr/>
        <a:lstStyle/>
        <a:p>
          <a:r>
            <a:rPr lang="en-GB"/>
            <a:t>Are all mistakes bad?</a:t>
          </a:r>
          <a:endParaRPr lang="en-US"/>
        </a:p>
      </dgm:t>
    </dgm:pt>
    <dgm:pt modelId="{7199BD7F-E867-4D26-BF83-B4B293F8CB02}" type="parTrans" cxnId="{3DFDC353-FAD1-41A0-8684-BC5AB93EF25C}">
      <dgm:prSet/>
      <dgm:spPr/>
      <dgm:t>
        <a:bodyPr/>
        <a:lstStyle/>
        <a:p>
          <a:endParaRPr lang="en-US"/>
        </a:p>
      </dgm:t>
    </dgm:pt>
    <dgm:pt modelId="{A85A3570-92D3-49F8-999A-874C8245DA05}" type="sibTrans" cxnId="{3DFDC353-FAD1-41A0-8684-BC5AB93EF25C}">
      <dgm:prSet/>
      <dgm:spPr/>
      <dgm:t>
        <a:bodyPr/>
        <a:lstStyle/>
        <a:p>
          <a:endParaRPr lang="en-US"/>
        </a:p>
      </dgm:t>
    </dgm:pt>
    <dgm:pt modelId="{89577898-6428-470D-A1D4-021866D4539D}">
      <dgm:prSet/>
      <dgm:spPr/>
      <dgm:t>
        <a:bodyPr/>
        <a:lstStyle/>
        <a:p>
          <a:r>
            <a:rPr lang="en-GB"/>
            <a:t>What is a good mistake?</a:t>
          </a:r>
          <a:endParaRPr lang="en-US"/>
        </a:p>
      </dgm:t>
    </dgm:pt>
    <dgm:pt modelId="{E6BEF1E3-B48D-4788-AB6F-080ABC4A2C70}" type="parTrans" cxnId="{08BD3839-4AE5-4A79-89D7-9C21CBB2CF55}">
      <dgm:prSet/>
      <dgm:spPr/>
      <dgm:t>
        <a:bodyPr/>
        <a:lstStyle/>
        <a:p>
          <a:endParaRPr lang="en-US"/>
        </a:p>
      </dgm:t>
    </dgm:pt>
    <dgm:pt modelId="{76FB1678-C4EB-4C1E-A6E6-12B2D6CAF273}" type="sibTrans" cxnId="{08BD3839-4AE5-4A79-89D7-9C21CBB2CF55}">
      <dgm:prSet/>
      <dgm:spPr/>
      <dgm:t>
        <a:bodyPr/>
        <a:lstStyle/>
        <a:p>
          <a:endParaRPr lang="en-US"/>
        </a:p>
      </dgm:t>
    </dgm:pt>
    <dgm:pt modelId="{58D5D0E6-4407-4740-82B0-3BCE4E9BFD67}">
      <dgm:prSet/>
      <dgm:spPr/>
      <dgm:t>
        <a:bodyPr/>
        <a:lstStyle/>
        <a:p>
          <a:r>
            <a:rPr lang="en-GB"/>
            <a:t>Why do we make mistakes ?</a:t>
          </a:r>
          <a:endParaRPr lang="en-US"/>
        </a:p>
      </dgm:t>
    </dgm:pt>
    <dgm:pt modelId="{D1D37EF1-8F77-4198-9D25-05715ED200E5}" type="parTrans" cxnId="{E3BCE602-D51D-41AF-92A1-2525EA6D5B28}">
      <dgm:prSet/>
      <dgm:spPr/>
      <dgm:t>
        <a:bodyPr/>
        <a:lstStyle/>
        <a:p>
          <a:endParaRPr lang="en-US"/>
        </a:p>
      </dgm:t>
    </dgm:pt>
    <dgm:pt modelId="{58A8F2C9-6348-46E0-A757-8FB5670708F3}" type="sibTrans" cxnId="{E3BCE602-D51D-41AF-92A1-2525EA6D5B28}">
      <dgm:prSet/>
      <dgm:spPr/>
      <dgm:t>
        <a:bodyPr/>
        <a:lstStyle/>
        <a:p>
          <a:endParaRPr lang="en-US"/>
        </a:p>
      </dgm:t>
    </dgm:pt>
    <dgm:pt modelId="{C9689B5B-4266-4563-BD86-8ECF909C75EC}" type="pres">
      <dgm:prSet presAssocID="{CBE812F2-23CF-444D-A816-CED1541588BF}" presName="root" presStyleCnt="0">
        <dgm:presLayoutVars>
          <dgm:dir/>
          <dgm:resizeHandles val="exact"/>
        </dgm:presLayoutVars>
      </dgm:prSet>
      <dgm:spPr/>
    </dgm:pt>
    <dgm:pt modelId="{0CDD4908-4228-4880-8E5E-83F1AD6868F8}" type="pres">
      <dgm:prSet presAssocID="{692B8222-6006-4462-93DC-50D6860011D2}" presName="compNode" presStyleCnt="0"/>
      <dgm:spPr/>
    </dgm:pt>
    <dgm:pt modelId="{E16275CF-4D42-464D-B08E-D0420E9F2CF1}" type="pres">
      <dgm:prSet presAssocID="{692B8222-6006-4462-93DC-50D6860011D2}" presName="bgRect" presStyleLbl="bgShp" presStyleIdx="0" presStyleCnt="3"/>
      <dgm:spPr/>
    </dgm:pt>
    <dgm:pt modelId="{91167CB5-9ABE-490C-B4A0-FC3E5CD88688}" type="pres">
      <dgm:prSet presAssocID="{692B8222-6006-4462-93DC-50D6860011D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vil Face Outline"/>
        </a:ext>
      </dgm:extLst>
    </dgm:pt>
    <dgm:pt modelId="{15C1CBCA-3B14-433E-9DB1-D3DAD45DF4FC}" type="pres">
      <dgm:prSet presAssocID="{692B8222-6006-4462-93DC-50D6860011D2}" presName="spaceRect" presStyleCnt="0"/>
      <dgm:spPr/>
    </dgm:pt>
    <dgm:pt modelId="{0C7E013B-C132-4132-88E3-08C97C5EDCDD}" type="pres">
      <dgm:prSet presAssocID="{692B8222-6006-4462-93DC-50D6860011D2}" presName="parTx" presStyleLbl="revTx" presStyleIdx="0" presStyleCnt="3">
        <dgm:presLayoutVars>
          <dgm:chMax val="0"/>
          <dgm:chPref val="0"/>
        </dgm:presLayoutVars>
      </dgm:prSet>
      <dgm:spPr/>
    </dgm:pt>
    <dgm:pt modelId="{A972909E-3BF1-4CDD-B76A-BF0F263ED4BD}" type="pres">
      <dgm:prSet presAssocID="{A85A3570-92D3-49F8-999A-874C8245DA05}" presName="sibTrans" presStyleCnt="0"/>
      <dgm:spPr/>
    </dgm:pt>
    <dgm:pt modelId="{6EADA50C-7BAF-4B5B-9D2E-4FBA682AC262}" type="pres">
      <dgm:prSet presAssocID="{89577898-6428-470D-A1D4-021866D4539D}" presName="compNode" presStyleCnt="0"/>
      <dgm:spPr/>
    </dgm:pt>
    <dgm:pt modelId="{FF1E7ED8-62D2-47A7-8AAB-1482FD55F159}" type="pres">
      <dgm:prSet presAssocID="{89577898-6428-470D-A1D4-021866D4539D}" presName="bgRect" presStyleLbl="bgShp" presStyleIdx="1" presStyleCnt="3"/>
      <dgm:spPr/>
    </dgm:pt>
    <dgm:pt modelId="{645A99C1-B0BF-4A68-B099-5D7AC0F673EA}" type="pres">
      <dgm:prSet presAssocID="{89577898-6428-470D-A1D4-021866D4539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97BC6FA9-8AC1-4A35-8A67-537059D6C95E}" type="pres">
      <dgm:prSet presAssocID="{89577898-6428-470D-A1D4-021866D4539D}" presName="spaceRect" presStyleCnt="0"/>
      <dgm:spPr/>
    </dgm:pt>
    <dgm:pt modelId="{BC6C47BC-381E-463F-A011-8BA8D83A2A16}" type="pres">
      <dgm:prSet presAssocID="{89577898-6428-470D-A1D4-021866D4539D}" presName="parTx" presStyleLbl="revTx" presStyleIdx="1" presStyleCnt="3">
        <dgm:presLayoutVars>
          <dgm:chMax val="0"/>
          <dgm:chPref val="0"/>
        </dgm:presLayoutVars>
      </dgm:prSet>
      <dgm:spPr/>
    </dgm:pt>
    <dgm:pt modelId="{0CE6B0ED-FDDA-4481-A806-34A27655EE6D}" type="pres">
      <dgm:prSet presAssocID="{76FB1678-C4EB-4C1E-A6E6-12B2D6CAF273}" presName="sibTrans" presStyleCnt="0"/>
      <dgm:spPr/>
    </dgm:pt>
    <dgm:pt modelId="{FC771404-D62A-4632-A4BA-17FF6921EF5D}" type="pres">
      <dgm:prSet presAssocID="{58D5D0E6-4407-4740-82B0-3BCE4E9BFD67}" presName="compNode" presStyleCnt="0"/>
      <dgm:spPr/>
    </dgm:pt>
    <dgm:pt modelId="{56357761-07FB-479B-8835-0AE92BF35425}" type="pres">
      <dgm:prSet presAssocID="{58D5D0E6-4407-4740-82B0-3BCE4E9BFD67}" presName="bgRect" presStyleLbl="bgShp" presStyleIdx="2" presStyleCnt="3"/>
      <dgm:spPr/>
    </dgm:pt>
    <dgm:pt modelId="{D185CC05-0E47-4E16-9E7C-B67AFA337528}" type="pres">
      <dgm:prSet presAssocID="{58D5D0E6-4407-4740-82B0-3BCE4E9BFD6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Media"/>
        </a:ext>
      </dgm:extLst>
    </dgm:pt>
    <dgm:pt modelId="{15AD8012-5B45-4679-93E3-90DDB3FB7AB8}" type="pres">
      <dgm:prSet presAssocID="{58D5D0E6-4407-4740-82B0-3BCE4E9BFD67}" presName="spaceRect" presStyleCnt="0"/>
      <dgm:spPr/>
    </dgm:pt>
    <dgm:pt modelId="{336B7935-7CBA-4819-A4B8-1B4E0713A846}" type="pres">
      <dgm:prSet presAssocID="{58D5D0E6-4407-4740-82B0-3BCE4E9BFD6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3BCE602-D51D-41AF-92A1-2525EA6D5B28}" srcId="{CBE812F2-23CF-444D-A816-CED1541588BF}" destId="{58D5D0E6-4407-4740-82B0-3BCE4E9BFD67}" srcOrd="2" destOrd="0" parTransId="{D1D37EF1-8F77-4198-9D25-05715ED200E5}" sibTransId="{58A8F2C9-6348-46E0-A757-8FB5670708F3}"/>
    <dgm:cxn modelId="{08BD3839-4AE5-4A79-89D7-9C21CBB2CF55}" srcId="{CBE812F2-23CF-444D-A816-CED1541588BF}" destId="{89577898-6428-470D-A1D4-021866D4539D}" srcOrd="1" destOrd="0" parTransId="{E6BEF1E3-B48D-4788-AB6F-080ABC4A2C70}" sibTransId="{76FB1678-C4EB-4C1E-A6E6-12B2D6CAF273}"/>
    <dgm:cxn modelId="{02089560-CB67-43CB-BDF1-D54C05AEC584}" type="presOf" srcId="{692B8222-6006-4462-93DC-50D6860011D2}" destId="{0C7E013B-C132-4132-88E3-08C97C5EDCDD}" srcOrd="0" destOrd="0" presId="urn:microsoft.com/office/officeart/2018/2/layout/IconVerticalSolidList"/>
    <dgm:cxn modelId="{8DBE6A48-2C06-4624-A77C-F7DF82C35A50}" type="presOf" srcId="{89577898-6428-470D-A1D4-021866D4539D}" destId="{BC6C47BC-381E-463F-A011-8BA8D83A2A16}" srcOrd="0" destOrd="0" presId="urn:microsoft.com/office/officeart/2018/2/layout/IconVerticalSolidList"/>
    <dgm:cxn modelId="{3DFDC353-FAD1-41A0-8684-BC5AB93EF25C}" srcId="{CBE812F2-23CF-444D-A816-CED1541588BF}" destId="{692B8222-6006-4462-93DC-50D6860011D2}" srcOrd="0" destOrd="0" parTransId="{7199BD7F-E867-4D26-BF83-B4B293F8CB02}" sibTransId="{A85A3570-92D3-49F8-999A-874C8245DA05}"/>
    <dgm:cxn modelId="{3005DD95-A02A-4DEB-AA7C-84C89806C5E9}" type="presOf" srcId="{58D5D0E6-4407-4740-82B0-3BCE4E9BFD67}" destId="{336B7935-7CBA-4819-A4B8-1B4E0713A846}" srcOrd="0" destOrd="0" presId="urn:microsoft.com/office/officeart/2018/2/layout/IconVerticalSolidList"/>
    <dgm:cxn modelId="{56376BBC-4E62-4750-8EE0-C069575D8A9C}" type="presOf" srcId="{CBE812F2-23CF-444D-A816-CED1541588BF}" destId="{C9689B5B-4266-4563-BD86-8ECF909C75EC}" srcOrd="0" destOrd="0" presId="urn:microsoft.com/office/officeart/2018/2/layout/IconVerticalSolidList"/>
    <dgm:cxn modelId="{83C36F01-631D-49A3-AE87-6A35DF7910AE}" type="presParOf" srcId="{C9689B5B-4266-4563-BD86-8ECF909C75EC}" destId="{0CDD4908-4228-4880-8E5E-83F1AD6868F8}" srcOrd="0" destOrd="0" presId="urn:microsoft.com/office/officeart/2018/2/layout/IconVerticalSolidList"/>
    <dgm:cxn modelId="{AC1C997F-0D7E-43FB-87A0-4C3149EF749E}" type="presParOf" srcId="{0CDD4908-4228-4880-8E5E-83F1AD6868F8}" destId="{E16275CF-4D42-464D-B08E-D0420E9F2CF1}" srcOrd="0" destOrd="0" presId="urn:microsoft.com/office/officeart/2018/2/layout/IconVerticalSolidList"/>
    <dgm:cxn modelId="{80443518-654B-490D-8911-F871B989A2D1}" type="presParOf" srcId="{0CDD4908-4228-4880-8E5E-83F1AD6868F8}" destId="{91167CB5-9ABE-490C-B4A0-FC3E5CD88688}" srcOrd="1" destOrd="0" presId="urn:microsoft.com/office/officeart/2018/2/layout/IconVerticalSolidList"/>
    <dgm:cxn modelId="{A7C6D3A9-B495-417F-A363-E2A6F49F4DA4}" type="presParOf" srcId="{0CDD4908-4228-4880-8E5E-83F1AD6868F8}" destId="{15C1CBCA-3B14-433E-9DB1-D3DAD45DF4FC}" srcOrd="2" destOrd="0" presId="urn:microsoft.com/office/officeart/2018/2/layout/IconVerticalSolidList"/>
    <dgm:cxn modelId="{552006C3-BD2D-4625-A5F6-195BC6F4378A}" type="presParOf" srcId="{0CDD4908-4228-4880-8E5E-83F1AD6868F8}" destId="{0C7E013B-C132-4132-88E3-08C97C5EDCDD}" srcOrd="3" destOrd="0" presId="urn:microsoft.com/office/officeart/2018/2/layout/IconVerticalSolidList"/>
    <dgm:cxn modelId="{FBC809FD-CDE4-4B87-A926-40E72A11900D}" type="presParOf" srcId="{C9689B5B-4266-4563-BD86-8ECF909C75EC}" destId="{A972909E-3BF1-4CDD-B76A-BF0F263ED4BD}" srcOrd="1" destOrd="0" presId="urn:microsoft.com/office/officeart/2018/2/layout/IconVerticalSolidList"/>
    <dgm:cxn modelId="{97EC7141-E86E-4775-B644-0A825648B69F}" type="presParOf" srcId="{C9689B5B-4266-4563-BD86-8ECF909C75EC}" destId="{6EADA50C-7BAF-4B5B-9D2E-4FBA682AC262}" srcOrd="2" destOrd="0" presId="urn:microsoft.com/office/officeart/2018/2/layout/IconVerticalSolidList"/>
    <dgm:cxn modelId="{2A521212-18D6-410C-BCAF-332F878CEE60}" type="presParOf" srcId="{6EADA50C-7BAF-4B5B-9D2E-4FBA682AC262}" destId="{FF1E7ED8-62D2-47A7-8AAB-1482FD55F159}" srcOrd="0" destOrd="0" presId="urn:microsoft.com/office/officeart/2018/2/layout/IconVerticalSolidList"/>
    <dgm:cxn modelId="{6F0E9494-28E7-4BAC-B7A3-445CC5F3D4C3}" type="presParOf" srcId="{6EADA50C-7BAF-4B5B-9D2E-4FBA682AC262}" destId="{645A99C1-B0BF-4A68-B099-5D7AC0F673EA}" srcOrd="1" destOrd="0" presId="urn:microsoft.com/office/officeart/2018/2/layout/IconVerticalSolidList"/>
    <dgm:cxn modelId="{6846101D-5752-416C-82C2-9538F48834A9}" type="presParOf" srcId="{6EADA50C-7BAF-4B5B-9D2E-4FBA682AC262}" destId="{97BC6FA9-8AC1-4A35-8A67-537059D6C95E}" srcOrd="2" destOrd="0" presId="urn:microsoft.com/office/officeart/2018/2/layout/IconVerticalSolidList"/>
    <dgm:cxn modelId="{ACC8F80D-BA77-45F0-911D-B924D2133EA9}" type="presParOf" srcId="{6EADA50C-7BAF-4B5B-9D2E-4FBA682AC262}" destId="{BC6C47BC-381E-463F-A011-8BA8D83A2A16}" srcOrd="3" destOrd="0" presId="urn:microsoft.com/office/officeart/2018/2/layout/IconVerticalSolidList"/>
    <dgm:cxn modelId="{C07CE9B4-52AD-43AC-886E-30A7FB67B1D5}" type="presParOf" srcId="{C9689B5B-4266-4563-BD86-8ECF909C75EC}" destId="{0CE6B0ED-FDDA-4481-A806-34A27655EE6D}" srcOrd="3" destOrd="0" presId="urn:microsoft.com/office/officeart/2018/2/layout/IconVerticalSolidList"/>
    <dgm:cxn modelId="{A68BBB04-43C5-4C73-AC86-852A46FECEF6}" type="presParOf" srcId="{C9689B5B-4266-4563-BD86-8ECF909C75EC}" destId="{FC771404-D62A-4632-A4BA-17FF6921EF5D}" srcOrd="4" destOrd="0" presId="urn:microsoft.com/office/officeart/2018/2/layout/IconVerticalSolidList"/>
    <dgm:cxn modelId="{6B5EC95D-43B5-4135-9570-784E3C7EA52E}" type="presParOf" srcId="{FC771404-D62A-4632-A4BA-17FF6921EF5D}" destId="{56357761-07FB-479B-8835-0AE92BF35425}" srcOrd="0" destOrd="0" presId="urn:microsoft.com/office/officeart/2018/2/layout/IconVerticalSolidList"/>
    <dgm:cxn modelId="{EB712CCA-1002-4565-857E-AB21EFBFE21F}" type="presParOf" srcId="{FC771404-D62A-4632-A4BA-17FF6921EF5D}" destId="{D185CC05-0E47-4E16-9E7C-B67AFA337528}" srcOrd="1" destOrd="0" presId="urn:microsoft.com/office/officeart/2018/2/layout/IconVerticalSolidList"/>
    <dgm:cxn modelId="{DE1F00BB-5BB2-4CAF-9AFE-DFC6F1EEA40C}" type="presParOf" srcId="{FC771404-D62A-4632-A4BA-17FF6921EF5D}" destId="{15AD8012-5B45-4679-93E3-90DDB3FB7AB8}" srcOrd="2" destOrd="0" presId="urn:microsoft.com/office/officeart/2018/2/layout/IconVerticalSolidList"/>
    <dgm:cxn modelId="{066D6F60-91E6-4D9D-BAF0-B15EF3C1DDD6}" type="presParOf" srcId="{FC771404-D62A-4632-A4BA-17FF6921EF5D}" destId="{336B7935-7CBA-4819-A4B8-1B4E0713A8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D85452-795B-44B8-B4B9-D1A518B3A33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2A644E3-914C-408F-85B8-767CECB837A1}">
      <dgm:prSet/>
      <dgm:spPr/>
      <dgm:t>
        <a:bodyPr/>
        <a:lstStyle/>
        <a:p>
          <a:r>
            <a:rPr lang="en-GB"/>
            <a:t>Building Maths Resilience</a:t>
          </a:r>
          <a:endParaRPr lang="en-US"/>
        </a:p>
      </dgm:t>
    </dgm:pt>
    <dgm:pt modelId="{54B6CBD5-7B2E-475D-AC82-BE8A74E02076}" type="parTrans" cxnId="{CDE5EC48-E2A1-420E-8BD0-22765D35FAB5}">
      <dgm:prSet/>
      <dgm:spPr/>
      <dgm:t>
        <a:bodyPr/>
        <a:lstStyle/>
        <a:p>
          <a:endParaRPr lang="en-US"/>
        </a:p>
      </dgm:t>
    </dgm:pt>
    <dgm:pt modelId="{5A7FD8A0-D2B7-4CD7-AE44-72534427D2FD}" type="sibTrans" cxnId="{CDE5EC48-E2A1-420E-8BD0-22765D35FAB5}">
      <dgm:prSet/>
      <dgm:spPr/>
      <dgm:t>
        <a:bodyPr/>
        <a:lstStyle/>
        <a:p>
          <a:endParaRPr lang="en-US"/>
        </a:p>
      </dgm:t>
    </dgm:pt>
    <dgm:pt modelId="{0DBD63C8-0F59-4FCC-AEE8-1008912ACB44}">
      <dgm:prSet/>
      <dgm:spPr/>
      <dgm:t>
        <a:bodyPr/>
        <a:lstStyle/>
        <a:p>
          <a:r>
            <a:rPr lang="en-GB"/>
            <a:t>Being able to engage with maths with reduced anxiety</a:t>
          </a:r>
          <a:endParaRPr lang="en-US"/>
        </a:p>
      </dgm:t>
    </dgm:pt>
    <dgm:pt modelId="{CA2BB005-DE67-4010-87F2-34DFFEE68000}" type="parTrans" cxnId="{7C3E3921-5E8E-4B9D-91BC-D838CBB08CBD}">
      <dgm:prSet/>
      <dgm:spPr/>
      <dgm:t>
        <a:bodyPr/>
        <a:lstStyle/>
        <a:p>
          <a:endParaRPr lang="en-US"/>
        </a:p>
      </dgm:t>
    </dgm:pt>
    <dgm:pt modelId="{F04D4F00-B3D6-43B5-A340-34ABD9206DB1}" type="sibTrans" cxnId="{7C3E3921-5E8E-4B9D-91BC-D838CBB08CBD}">
      <dgm:prSet/>
      <dgm:spPr/>
      <dgm:t>
        <a:bodyPr/>
        <a:lstStyle/>
        <a:p>
          <a:endParaRPr lang="en-US"/>
        </a:p>
      </dgm:t>
    </dgm:pt>
    <dgm:pt modelId="{887A05E6-0512-4B29-9DD9-5B5D7781A291}">
      <dgm:prSet/>
      <dgm:spPr/>
      <dgm:t>
        <a:bodyPr/>
        <a:lstStyle/>
        <a:p>
          <a:r>
            <a:rPr lang="en-GB"/>
            <a:t>The growth zone model</a:t>
          </a:r>
          <a:endParaRPr lang="en-US"/>
        </a:p>
      </dgm:t>
    </dgm:pt>
    <dgm:pt modelId="{48C75DD2-7809-4F68-B387-45EA169EFE18}" type="parTrans" cxnId="{19C71D32-150B-4A68-9A88-9A764EB043A7}">
      <dgm:prSet/>
      <dgm:spPr/>
      <dgm:t>
        <a:bodyPr/>
        <a:lstStyle/>
        <a:p>
          <a:endParaRPr lang="en-US"/>
        </a:p>
      </dgm:t>
    </dgm:pt>
    <dgm:pt modelId="{514BCB3E-69C6-4D87-A3AF-6F0168A84997}" type="sibTrans" cxnId="{19C71D32-150B-4A68-9A88-9A764EB043A7}">
      <dgm:prSet/>
      <dgm:spPr/>
      <dgm:t>
        <a:bodyPr/>
        <a:lstStyle/>
        <a:p>
          <a:endParaRPr lang="en-US"/>
        </a:p>
      </dgm:t>
    </dgm:pt>
    <dgm:pt modelId="{964FFA08-2B40-4229-8866-757EB1388B15}" type="pres">
      <dgm:prSet presAssocID="{77D85452-795B-44B8-B4B9-D1A518B3A331}" presName="root" presStyleCnt="0">
        <dgm:presLayoutVars>
          <dgm:dir/>
          <dgm:resizeHandles val="exact"/>
        </dgm:presLayoutVars>
      </dgm:prSet>
      <dgm:spPr/>
    </dgm:pt>
    <dgm:pt modelId="{40F54E69-7117-4F6E-8A03-76654A15AEE9}" type="pres">
      <dgm:prSet presAssocID="{02A644E3-914C-408F-85B8-767CECB837A1}" presName="compNode" presStyleCnt="0"/>
      <dgm:spPr/>
    </dgm:pt>
    <dgm:pt modelId="{A000B93B-316F-499A-99EE-932C17238F37}" type="pres">
      <dgm:prSet presAssocID="{02A644E3-914C-408F-85B8-767CECB837A1}" presName="bgRect" presStyleLbl="bgShp" presStyleIdx="0" presStyleCnt="3"/>
      <dgm:spPr/>
    </dgm:pt>
    <dgm:pt modelId="{60D43692-2E01-4DC0-A4BF-8D7A94D10934}" type="pres">
      <dgm:prSet presAssocID="{02A644E3-914C-408F-85B8-767CECB837A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816D614-435B-445F-9883-3AB90EB37062}" type="pres">
      <dgm:prSet presAssocID="{02A644E3-914C-408F-85B8-767CECB837A1}" presName="spaceRect" presStyleCnt="0"/>
      <dgm:spPr/>
    </dgm:pt>
    <dgm:pt modelId="{8FFA8204-541B-44E4-9DAA-6A6137B7A1C9}" type="pres">
      <dgm:prSet presAssocID="{02A644E3-914C-408F-85B8-767CECB837A1}" presName="parTx" presStyleLbl="revTx" presStyleIdx="0" presStyleCnt="3">
        <dgm:presLayoutVars>
          <dgm:chMax val="0"/>
          <dgm:chPref val="0"/>
        </dgm:presLayoutVars>
      </dgm:prSet>
      <dgm:spPr/>
    </dgm:pt>
    <dgm:pt modelId="{4F52D5AF-5081-4351-ACCE-8B3D1DD9594F}" type="pres">
      <dgm:prSet presAssocID="{5A7FD8A0-D2B7-4CD7-AE44-72534427D2FD}" presName="sibTrans" presStyleCnt="0"/>
      <dgm:spPr/>
    </dgm:pt>
    <dgm:pt modelId="{96E3DBB7-8E58-4016-8539-B307A801A753}" type="pres">
      <dgm:prSet presAssocID="{0DBD63C8-0F59-4FCC-AEE8-1008912ACB44}" presName="compNode" presStyleCnt="0"/>
      <dgm:spPr/>
    </dgm:pt>
    <dgm:pt modelId="{E51DC2BA-6806-470D-9FAA-1DA21E936202}" type="pres">
      <dgm:prSet presAssocID="{0DBD63C8-0F59-4FCC-AEE8-1008912ACB44}" presName="bgRect" presStyleLbl="bgShp" presStyleIdx="1" presStyleCnt="3"/>
      <dgm:spPr/>
    </dgm:pt>
    <dgm:pt modelId="{187DA6CE-0418-4ACC-839A-22EF142EA0DC}" type="pres">
      <dgm:prSet presAssocID="{0DBD63C8-0F59-4FCC-AEE8-1008912ACB4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A3C3543-A089-44FD-85A3-73D963041D42}" type="pres">
      <dgm:prSet presAssocID="{0DBD63C8-0F59-4FCC-AEE8-1008912ACB44}" presName="spaceRect" presStyleCnt="0"/>
      <dgm:spPr/>
    </dgm:pt>
    <dgm:pt modelId="{691D1B0F-70B7-4AF0-ADA4-FA8AA08920D8}" type="pres">
      <dgm:prSet presAssocID="{0DBD63C8-0F59-4FCC-AEE8-1008912ACB44}" presName="parTx" presStyleLbl="revTx" presStyleIdx="1" presStyleCnt="3">
        <dgm:presLayoutVars>
          <dgm:chMax val="0"/>
          <dgm:chPref val="0"/>
        </dgm:presLayoutVars>
      </dgm:prSet>
      <dgm:spPr/>
    </dgm:pt>
    <dgm:pt modelId="{804671CC-2E15-437C-AAA2-506F95099C7A}" type="pres">
      <dgm:prSet presAssocID="{F04D4F00-B3D6-43B5-A340-34ABD9206DB1}" presName="sibTrans" presStyleCnt="0"/>
      <dgm:spPr/>
    </dgm:pt>
    <dgm:pt modelId="{EAC4D278-5062-42FE-8622-282FCE55359F}" type="pres">
      <dgm:prSet presAssocID="{887A05E6-0512-4B29-9DD9-5B5D7781A291}" presName="compNode" presStyleCnt="0"/>
      <dgm:spPr/>
    </dgm:pt>
    <dgm:pt modelId="{7A603894-3CB3-49C1-895A-5F425A7AD879}" type="pres">
      <dgm:prSet presAssocID="{887A05E6-0512-4B29-9DD9-5B5D7781A291}" presName="bgRect" presStyleLbl="bgShp" presStyleIdx="2" presStyleCnt="3"/>
      <dgm:spPr/>
    </dgm:pt>
    <dgm:pt modelId="{A9226B15-6BEB-42EA-B108-1FD198AB2173}" type="pres">
      <dgm:prSet presAssocID="{887A05E6-0512-4B29-9DD9-5B5D7781A29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12E59BBB-413D-4379-81E3-556930DB2FD3}" type="pres">
      <dgm:prSet presAssocID="{887A05E6-0512-4B29-9DD9-5B5D7781A291}" presName="spaceRect" presStyleCnt="0"/>
      <dgm:spPr/>
    </dgm:pt>
    <dgm:pt modelId="{AA49AA18-EFD1-4DBF-B31D-4034A214A147}" type="pres">
      <dgm:prSet presAssocID="{887A05E6-0512-4B29-9DD9-5B5D7781A29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773E511-2C92-4BF2-ADF2-2A31B1140BD3}" type="presOf" srcId="{887A05E6-0512-4B29-9DD9-5B5D7781A291}" destId="{AA49AA18-EFD1-4DBF-B31D-4034A214A147}" srcOrd="0" destOrd="0" presId="urn:microsoft.com/office/officeart/2018/2/layout/IconVerticalSolidList"/>
    <dgm:cxn modelId="{7C3E3921-5E8E-4B9D-91BC-D838CBB08CBD}" srcId="{77D85452-795B-44B8-B4B9-D1A518B3A331}" destId="{0DBD63C8-0F59-4FCC-AEE8-1008912ACB44}" srcOrd="1" destOrd="0" parTransId="{CA2BB005-DE67-4010-87F2-34DFFEE68000}" sibTransId="{F04D4F00-B3D6-43B5-A340-34ABD9206DB1}"/>
    <dgm:cxn modelId="{19C71D32-150B-4A68-9A88-9A764EB043A7}" srcId="{77D85452-795B-44B8-B4B9-D1A518B3A331}" destId="{887A05E6-0512-4B29-9DD9-5B5D7781A291}" srcOrd="2" destOrd="0" parTransId="{48C75DD2-7809-4F68-B387-45EA169EFE18}" sibTransId="{514BCB3E-69C6-4D87-A3AF-6F0168A84997}"/>
    <dgm:cxn modelId="{CDE5EC48-E2A1-420E-8BD0-22765D35FAB5}" srcId="{77D85452-795B-44B8-B4B9-D1A518B3A331}" destId="{02A644E3-914C-408F-85B8-767CECB837A1}" srcOrd="0" destOrd="0" parTransId="{54B6CBD5-7B2E-475D-AC82-BE8A74E02076}" sibTransId="{5A7FD8A0-D2B7-4CD7-AE44-72534427D2FD}"/>
    <dgm:cxn modelId="{DFEAF07F-5AC5-464F-979B-DF84540A41C9}" type="presOf" srcId="{77D85452-795B-44B8-B4B9-D1A518B3A331}" destId="{964FFA08-2B40-4229-8866-757EB1388B15}" srcOrd="0" destOrd="0" presId="urn:microsoft.com/office/officeart/2018/2/layout/IconVerticalSolidList"/>
    <dgm:cxn modelId="{FEF123B4-61C5-4C63-8FBD-AB5F32976C07}" type="presOf" srcId="{02A644E3-914C-408F-85B8-767CECB837A1}" destId="{8FFA8204-541B-44E4-9DAA-6A6137B7A1C9}" srcOrd="0" destOrd="0" presId="urn:microsoft.com/office/officeart/2018/2/layout/IconVerticalSolidList"/>
    <dgm:cxn modelId="{AE1709C3-BCB2-4232-8ECA-BC63B5F89F05}" type="presOf" srcId="{0DBD63C8-0F59-4FCC-AEE8-1008912ACB44}" destId="{691D1B0F-70B7-4AF0-ADA4-FA8AA08920D8}" srcOrd="0" destOrd="0" presId="urn:microsoft.com/office/officeart/2018/2/layout/IconVerticalSolidList"/>
    <dgm:cxn modelId="{6DC172A4-B40B-475F-82F3-04B586B35764}" type="presParOf" srcId="{964FFA08-2B40-4229-8866-757EB1388B15}" destId="{40F54E69-7117-4F6E-8A03-76654A15AEE9}" srcOrd="0" destOrd="0" presId="urn:microsoft.com/office/officeart/2018/2/layout/IconVerticalSolidList"/>
    <dgm:cxn modelId="{B9384949-7173-4708-A117-ADD216BA1303}" type="presParOf" srcId="{40F54E69-7117-4F6E-8A03-76654A15AEE9}" destId="{A000B93B-316F-499A-99EE-932C17238F37}" srcOrd="0" destOrd="0" presId="urn:microsoft.com/office/officeart/2018/2/layout/IconVerticalSolidList"/>
    <dgm:cxn modelId="{A0D88380-E19A-42B3-8F2A-A17FD079BCC5}" type="presParOf" srcId="{40F54E69-7117-4F6E-8A03-76654A15AEE9}" destId="{60D43692-2E01-4DC0-A4BF-8D7A94D10934}" srcOrd="1" destOrd="0" presId="urn:microsoft.com/office/officeart/2018/2/layout/IconVerticalSolidList"/>
    <dgm:cxn modelId="{F6909B3A-4C4B-4818-965F-A64CFC5602CD}" type="presParOf" srcId="{40F54E69-7117-4F6E-8A03-76654A15AEE9}" destId="{2816D614-435B-445F-9883-3AB90EB37062}" srcOrd="2" destOrd="0" presId="urn:microsoft.com/office/officeart/2018/2/layout/IconVerticalSolidList"/>
    <dgm:cxn modelId="{DEB9B81F-D908-495A-B0B0-A5AECD662A33}" type="presParOf" srcId="{40F54E69-7117-4F6E-8A03-76654A15AEE9}" destId="{8FFA8204-541B-44E4-9DAA-6A6137B7A1C9}" srcOrd="3" destOrd="0" presId="urn:microsoft.com/office/officeart/2018/2/layout/IconVerticalSolidList"/>
    <dgm:cxn modelId="{7093FA64-177F-4FBC-A6BD-421F7B957691}" type="presParOf" srcId="{964FFA08-2B40-4229-8866-757EB1388B15}" destId="{4F52D5AF-5081-4351-ACCE-8B3D1DD9594F}" srcOrd="1" destOrd="0" presId="urn:microsoft.com/office/officeart/2018/2/layout/IconVerticalSolidList"/>
    <dgm:cxn modelId="{35D89975-C3EE-454C-AC05-641B34A789D9}" type="presParOf" srcId="{964FFA08-2B40-4229-8866-757EB1388B15}" destId="{96E3DBB7-8E58-4016-8539-B307A801A753}" srcOrd="2" destOrd="0" presId="urn:microsoft.com/office/officeart/2018/2/layout/IconVerticalSolidList"/>
    <dgm:cxn modelId="{73480B3F-C3BC-4293-8C02-2610C9DD6856}" type="presParOf" srcId="{96E3DBB7-8E58-4016-8539-B307A801A753}" destId="{E51DC2BA-6806-470D-9FAA-1DA21E936202}" srcOrd="0" destOrd="0" presId="urn:microsoft.com/office/officeart/2018/2/layout/IconVerticalSolidList"/>
    <dgm:cxn modelId="{906BE5B0-5E13-41F5-AD29-A8332281F9AF}" type="presParOf" srcId="{96E3DBB7-8E58-4016-8539-B307A801A753}" destId="{187DA6CE-0418-4ACC-839A-22EF142EA0DC}" srcOrd="1" destOrd="0" presId="urn:microsoft.com/office/officeart/2018/2/layout/IconVerticalSolidList"/>
    <dgm:cxn modelId="{F4617622-EE9E-4862-8A0E-EB8DBAB97600}" type="presParOf" srcId="{96E3DBB7-8E58-4016-8539-B307A801A753}" destId="{EA3C3543-A089-44FD-85A3-73D963041D42}" srcOrd="2" destOrd="0" presId="urn:microsoft.com/office/officeart/2018/2/layout/IconVerticalSolidList"/>
    <dgm:cxn modelId="{7BDDF5A1-639E-4830-9A17-B3B210489503}" type="presParOf" srcId="{96E3DBB7-8E58-4016-8539-B307A801A753}" destId="{691D1B0F-70B7-4AF0-ADA4-FA8AA08920D8}" srcOrd="3" destOrd="0" presId="urn:microsoft.com/office/officeart/2018/2/layout/IconVerticalSolidList"/>
    <dgm:cxn modelId="{0221D92F-53C6-45DE-95E4-D4D5E011D546}" type="presParOf" srcId="{964FFA08-2B40-4229-8866-757EB1388B15}" destId="{804671CC-2E15-437C-AAA2-506F95099C7A}" srcOrd="3" destOrd="0" presId="urn:microsoft.com/office/officeart/2018/2/layout/IconVerticalSolidList"/>
    <dgm:cxn modelId="{8C280526-A554-443B-BFE3-D7424DB0E13D}" type="presParOf" srcId="{964FFA08-2B40-4229-8866-757EB1388B15}" destId="{EAC4D278-5062-42FE-8622-282FCE55359F}" srcOrd="4" destOrd="0" presId="urn:microsoft.com/office/officeart/2018/2/layout/IconVerticalSolidList"/>
    <dgm:cxn modelId="{A9E1E334-1F27-410B-BF0E-1A06956C55C1}" type="presParOf" srcId="{EAC4D278-5062-42FE-8622-282FCE55359F}" destId="{7A603894-3CB3-49C1-895A-5F425A7AD879}" srcOrd="0" destOrd="0" presId="urn:microsoft.com/office/officeart/2018/2/layout/IconVerticalSolidList"/>
    <dgm:cxn modelId="{5E9A3D0B-C3F8-486D-9A41-A3D3CCF49BBD}" type="presParOf" srcId="{EAC4D278-5062-42FE-8622-282FCE55359F}" destId="{A9226B15-6BEB-42EA-B108-1FD198AB2173}" srcOrd="1" destOrd="0" presId="urn:microsoft.com/office/officeart/2018/2/layout/IconVerticalSolidList"/>
    <dgm:cxn modelId="{4C44DCDA-65C8-4DC7-BE5F-52DA3C1963BD}" type="presParOf" srcId="{EAC4D278-5062-42FE-8622-282FCE55359F}" destId="{12E59BBB-413D-4379-81E3-556930DB2FD3}" srcOrd="2" destOrd="0" presId="urn:microsoft.com/office/officeart/2018/2/layout/IconVerticalSolidList"/>
    <dgm:cxn modelId="{7B5C8154-1379-4C0E-BA7E-1F3FD05B4CA6}" type="presParOf" srcId="{EAC4D278-5062-42FE-8622-282FCE55359F}" destId="{AA49AA18-EFD1-4DBF-B31D-4034A214A14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6C884C-456A-410A-8354-C45F4E8A4D1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C4339ED9-4864-46BD-9CF8-6117BD2C160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Writing down your worries- based on Emotion Regulation Theory (Klein and Boals 2001)</a:t>
          </a:r>
          <a:endParaRPr lang="en-US"/>
        </a:p>
      </dgm:t>
    </dgm:pt>
    <dgm:pt modelId="{4C440B06-621A-41D2-86CA-3DA1905B6136}" type="parTrans" cxnId="{21C9A776-0E43-4942-99B0-406084A6BA56}">
      <dgm:prSet/>
      <dgm:spPr/>
      <dgm:t>
        <a:bodyPr/>
        <a:lstStyle/>
        <a:p>
          <a:endParaRPr lang="en-US"/>
        </a:p>
      </dgm:t>
    </dgm:pt>
    <dgm:pt modelId="{E07C571F-8370-4D26-BB74-2449C8E0D191}" type="sibTrans" cxnId="{21C9A776-0E43-4942-99B0-406084A6BA56}">
      <dgm:prSet/>
      <dgm:spPr/>
      <dgm:t>
        <a:bodyPr/>
        <a:lstStyle/>
        <a:p>
          <a:endParaRPr lang="en-US"/>
        </a:p>
      </dgm:t>
    </dgm:pt>
    <dgm:pt modelId="{AA6E1758-9A4C-4EE3-B4E0-D2B158301C8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Reappraisal of anxiety- Beltzer, Nock, Peter and Jamieson (2014)</a:t>
          </a:r>
          <a:endParaRPr lang="en-US"/>
        </a:p>
      </dgm:t>
    </dgm:pt>
    <dgm:pt modelId="{AF76692D-D201-461B-BB62-12E0B440C76A}" type="parTrans" cxnId="{4C24EC6C-4325-4CC2-B11A-CF0DBF428121}">
      <dgm:prSet/>
      <dgm:spPr/>
      <dgm:t>
        <a:bodyPr/>
        <a:lstStyle/>
        <a:p>
          <a:endParaRPr lang="en-US"/>
        </a:p>
      </dgm:t>
    </dgm:pt>
    <dgm:pt modelId="{5BB72EFE-AB6F-4B99-8BA0-C956735C9363}" type="sibTrans" cxnId="{4C24EC6C-4325-4CC2-B11A-CF0DBF428121}">
      <dgm:prSet/>
      <dgm:spPr/>
      <dgm:t>
        <a:bodyPr/>
        <a:lstStyle/>
        <a:p>
          <a:endParaRPr lang="en-US"/>
        </a:p>
      </dgm:t>
    </dgm:pt>
    <dgm:pt modelId="{BA888FA5-15B7-4A21-8127-10F074BB4A6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Deep breathing/Slow breathing</a:t>
          </a:r>
          <a:endParaRPr lang="en-US"/>
        </a:p>
      </dgm:t>
    </dgm:pt>
    <dgm:pt modelId="{25FC124C-59C5-4745-9A1C-FCC2D6F0AA06}" type="parTrans" cxnId="{835AC7E2-D673-4D80-83C9-F4D2B1A0410A}">
      <dgm:prSet/>
      <dgm:spPr/>
      <dgm:t>
        <a:bodyPr/>
        <a:lstStyle/>
        <a:p>
          <a:endParaRPr lang="en-US"/>
        </a:p>
      </dgm:t>
    </dgm:pt>
    <dgm:pt modelId="{56420B67-8B7A-4A2F-A973-4EA932A5B3C7}" type="sibTrans" cxnId="{835AC7E2-D673-4D80-83C9-F4D2B1A0410A}">
      <dgm:prSet/>
      <dgm:spPr/>
      <dgm:t>
        <a:bodyPr/>
        <a:lstStyle/>
        <a:p>
          <a:endParaRPr lang="en-US"/>
        </a:p>
      </dgm:t>
    </dgm:pt>
    <dgm:pt modelId="{0F021151-D6E8-4B34-96E6-AE2D061B1C0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Imagining Safe place</a:t>
          </a:r>
          <a:endParaRPr lang="en-US"/>
        </a:p>
      </dgm:t>
    </dgm:pt>
    <dgm:pt modelId="{BAF4B56D-1DBA-49C8-BAEB-AF588692C96A}" type="parTrans" cxnId="{1F845F4E-DE4D-4783-B50F-9438C720E360}">
      <dgm:prSet/>
      <dgm:spPr/>
      <dgm:t>
        <a:bodyPr/>
        <a:lstStyle/>
        <a:p>
          <a:endParaRPr lang="en-US"/>
        </a:p>
      </dgm:t>
    </dgm:pt>
    <dgm:pt modelId="{5806BDA1-3EBB-4DAD-870E-1FF376DD28CF}" type="sibTrans" cxnId="{1F845F4E-DE4D-4783-B50F-9438C720E360}">
      <dgm:prSet/>
      <dgm:spPr/>
      <dgm:t>
        <a:bodyPr/>
        <a:lstStyle/>
        <a:p>
          <a:endParaRPr lang="en-US"/>
        </a:p>
      </dgm:t>
    </dgm:pt>
    <dgm:pt modelId="{98F56A9D-7623-4046-9AF6-EFAAD7175E2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Humour</a:t>
          </a:r>
          <a:endParaRPr lang="en-US"/>
        </a:p>
      </dgm:t>
    </dgm:pt>
    <dgm:pt modelId="{EEAB8BFB-E537-4FAA-932B-9E44F0EEAC09}" type="parTrans" cxnId="{47E4EE61-19F9-4C91-9509-2B14F09EFF41}">
      <dgm:prSet/>
      <dgm:spPr/>
      <dgm:t>
        <a:bodyPr/>
        <a:lstStyle/>
        <a:p>
          <a:endParaRPr lang="en-US"/>
        </a:p>
      </dgm:t>
    </dgm:pt>
    <dgm:pt modelId="{86B3D92B-9AD2-4EC1-91C7-22F807F7279F}" type="sibTrans" cxnId="{47E4EE61-19F9-4C91-9509-2B14F09EFF41}">
      <dgm:prSet/>
      <dgm:spPr/>
      <dgm:t>
        <a:bodyPr/>
        <a:lstStyle/>
        <a:p>
          <a:endParaRPr lang="en-US"/>
        </a:p>
      </dgm:t>
    </dgm:pt>
    <dgm:pt modelId="{B08BF67F-259E-4BC4-934B-61346FF883F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David Sheffield , University of Derby</a:t>
          </a:r>
          <a:endParaRPr lang="en-US"/>
        </a:p>
      </dgm:t>
    </dgm:pt>
    <dgm:pt modelId="{2E81925D-E945-4DEE-8821-132CEDDF34E7}" type="parTrans" cxnId="{9BB58A9E-9CA4-4762-975C-6B5787A6D985}">
      <dgm:prSet/>
      <dgm:spPr/>
      <dgm:t>
        <a:bodyPr/>
        <a:lstStyle/>
        <a:p>
          <a:endParaRPr lang="en-US"/>
        </a:p>
      </dgm:t>
    </dgm:pt>
    <dgm:pt modelId="{1ABAD11F-8039-4880-AC26-5D57F1597FA7}" type="sibTrans" cxnId="{9BB58A9E-9CA4-4762-975C-6B5787A6D985}">
      <dgm:prSet/>
      <dgm:spPr/>
      <dgm:t>
        <a:bodyPr/>
        <a:lstStyle/>
        <a:p>
          <a:endParaRPr lang="en-US"/>
        </a:p>
      </dgm:t>
    </dgm:pt>
    <dgm:pt modelId="{344C7444-5D53-4370-8888-3AB3C8D5AB2D}" type="pres">
      <dgm:prSet presAssocID="{416C884C-456A-410A-8354-C45F4E8A4D17}" presName="root" presStyleCnt="0">
        <dgm:presLayoutVars>
          <dgm:dir/>
          <dgm:resizeHandles val="exact"/>
        </dgm:presLayoutVars>
      </dgm:prSet>
      <dgm:spPr/>
    </dgm:pt>
    <dgm:pt modelId="{76E596F2-50C5-404C-B748-5DFE7BBACB81}" type="pres">
      <dgm:prSet presAssocID="{C4339ED9-4864-46BD-9CF8-6117BD2C160B}" presName="compNode" presStyleCnt="0"/>
      <dgm:spPr/>
    </dgm:pt>
    <dgm:pt modelId="{51131920-3C7C-4C31-839C-8DCFC1B13E4F}" type="pres">
      <dgm:prSet presAssocID="{C4339ED9-4864-46BD-9CF8-6117BD2C160B}" presName="bgRect" presStyleLbl="bgShp" presStyleIdx="0" presStyleCnt="6"/>
      <dgm:spPr/>
    </dgm:pt>
    <dgm:pt modelId="{82340BC2-EB24-456D-A603-A1CE03666554}" type="pres">
      <dgm:prSet presAssocID="{C4339ED9-4864-46BD-9CF8-6117BD2C160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lamation Mark"/>
        </a:ext>
      </dgm:extLst>
    </dgm:pt>
    <dgm:pt modelId="{E6BBA12B-AA52-4B3E-B676-0A9B86FA3AF2}" type="pres">
      <dgm:prSet presAssocID="{C4339ED9-4864-46BD-9CF8-6117BD2C160B}" presName="spaceRect" presStyleCnt="0"/>
      <dgm:spPr/>
    </dgm:pt>
    <dgm:pt modelId="{74FD5714-4DA6-4A6B-9EBE-9F4EBC2AD6CD}" type="pres">
      <dgm:prSet presAssocID="{C4339ED9-4864-46BD-9CF8-6117BD2C160B}" presName="parTx" presStyleLbl="revTx" presStyleIdx="0" presStyleCnt="6">
        <dgm:presLayoutVars>
          <dgm:chMax val="0"/>
          <dgm:chPref val="0"/>
        </dgm:presLayoutVars>
      </dgm:prSet>
      <dgm:spPr/>
    </dgm:pt>
    <dgm:pt modelId="{CCD9D2C1-6BCD-43CA-9DC6-FC3406899606}" type="pres">
      <dgm:prSet presAssocID="{E07C571F-8370-4D26-BB74-2449C8E0D191}" presName="sibTrans" presStyleCnt="0"/>
      <dgm:spPr/>
    </dgm:pt>
    <dgm:pt modelId="{DF05EBE3-4B07-4128-ACE5-746AF535BFBB}" type="pres">
      <dgm:prSet presAssocID="{AA6E1758-9A4C-4EE3-B4E0-D2B158301C80}" presName="compNode" presStyleCnt="0"/>
      <dgm:spPr/>
    </dgm:pt>
    <dgm:pt modelId="{9BD8211E-CCA0-4A26-B70D-F49B68A13EEB}" type="pres">
      <dgm:prSet presAssocID="{AA6E1758-9A4C-4EE3-B4E0-D2B158301C80}" presName="bgRect" presStyleLbl="bgShp" presStyleIdx="1" presStyleCnt="6"/>
      <dgm:spPr/>
    </dgm:pt>
    <dgm:pt modelId="{31BC209B-4717-4CBB-AAB0-5CD7C97A586A}" type="pres">
      <dgm:prSet presAssocID="{AA6E1758-9A4C-4EE3-B4E0-D2B158301C8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E583DA5A-1209-4348-8995-2C3A2EA2373D}" type="pres">
      <dgm:prSet presAssocID="{AA6E1758-9A4C-4EE3-B4E0-D2B158301C80}" presName="spaceRect" presStyleCnt="0"/>
      <dgm:spPr/>
    </dgm:pt>
    <dgm:pt modelId="{5781F1D7-1F74-474B-971F-B997029B3F57}" type="pres">
      <dgm:prSet presAssocID="{AA6E1758-9A4C-4EE3-B4E0-D2B158301C80}" presName="parTx" presStyleLbl="revTx" presStyleIdx="1" presStyleCnt="6">
        <dgm:presLayoutVars>
          <dgm:chMax val="0"/>
          <dgm:chPref val="0"/>
        </dgm:presLayoutVars>
      </dgm:prSet>
      <dgm:spPr/>
    </dgm:pt>
    <dgm:pt modelId="{3BD0696B-41E6-4503-A9E2-E004A316461F}" type="pres">
      <dgm:prSet presAssocID="{5BB72EFE-AB6F-4B99-8BA0-C956735C9363}" presName="sibTrans" presStyleCnt="0"/>
      <dgm:spPr/>
    </dgm:pt>
    <dgm:pt modelId="{602A3734-F19B-4E58-A172-378FAF1E5DA5}" type="pres">
      <dgm:prSet presAssocID="{BA888FA5-15B7-4A21-8127-10F074BB4A64}" presName="compNode" presStyleCnt="0"/>
      <dgm:spPr/>
    </dgm:pt>
    <dgm:pt modelId="{96CE48B8-A0AE-4AFE-9377-98D2DED1E301}" type="pres">
      <dgm:prSet presAssocID="{BA888FA5-15B7-4A21-8127-10F074BB4A64}" presName="bgRect" presStyleLbl="bgShp" presStyleIdx="2" presStyleCnt="6"/>
      <dgm:spPr/>
    </dgm:pt>
    <dgm:pt modelId="{DFB4E7E1-4CD5-4FAA-8ECE-F5210EAF673B}" type="pres">
      <dgm:prSet presAssocID="{BA888FA5-15B7-4A21-8127-10F074BB4A64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EE97FB77-6D24-4708-AD7E-1276DF600043}" type="pres">
      <dgm:prSet presAssocID="{BA888FA5-15B7-4A21-8127-10F074BB4A64}" presName="spaceRect" presStyleCnt="0"/>
      <dgm:spPr/>
    </dgm:pt>
    <dgm:pt modelId="{E007727E-AF84-4434-AC84-789C432CC2E6}" type="pres">
      <dgm:prSet presAssocID="{BA888FA5-15B7-4A21-8127-10F074BB4A64}" presName="parTx" presStyleLbl="revTx" presStyleIdx="2" presStyleCnt="6">
        <dgm:presLayoutVars>
          <dgm:chMax val="0"/>
          <dgm:chPref val="0"/>
        </dgm:presLayoutVars>
      </dgm:prSet>
      <dgm:spPr/>
    </dgm:pt>
    <dgm:pt modelId="{D53BAE10-9FD0-4A81-A892-E46DFA087AF6}" type="pres">
      <dgm:prSet presAssocID="{56420B67-8B7A-4A2F-A973-4EA932A5B3C7}" presName="sibTrans" presStyleCnt="0"/>
      <dgm:spPr/>
    </dgm:pt>
    <dgm:pt modelId="{69D4E720-003A-45C7-99FB-62C05D6645C7}" type="pres">
      <dgm:prSet presAssocID="{0F021151-D6E8-4B34-96E6-AE2D061B1C0B}" presName="compNode" presStyleCnt="0"/>
      <dgm:spPr/>
    </dgm:pt>
    <dgm:pt modelId="{A7D0F5F6-6987-41E1-92C5-DF3817C362CF}" type="pres">
      <dgm:prSet presAssocID="{0F021151-D6E8-4B34-96E6-AE2D061B1C0B}" presName="bgRect" presStyleLbl="bgShp" presStyleIdx="3" presStyleCnt="6"/>
      <dgm:spPr/>
    </dgm:pt>
    <dgm:pt modelId="{8348F245-4762-4DD2-A4AD-1B18D5C22E02}" type="pres">
      <dgm:prSet presAssocID="{0F021151-D6E8-4B34-96E6-AE2D061B1C0B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6CD4086E-7A9D-4548-B8B8-09ECD9C236BC}" type="pres">
      <dgm:prSet presAssocID="{0F021151-D6E8-4B34-96E6-AE2D061B1C0B}" presName="spaceRect" presStyleCnt="0"/>
      <dgm:spPr/>
    </dgm:pt>
    <dgm:pt modelId="{44D62594-56B7-4183-ADBB-148797292B14}" type="pres">
      <dgm:prSet presAssocID="{0F021151-D6E8-4B34-96E6-AE2D061B1C0B}" presName="parTx" presStyleLbl="revTx" presStyleIdx="3" presStyleCnt="6">
        <dgm:presLayoutVars>
          <dgm:chMax val="0"/>
          <dgm:chPref val="0"/>
        </dgm:presLayoutVars>
      </dgm:prSet>
      <dgm:spPr/>
    </dgm:pt>
    <dgm:pt modelId="{8B695BA5-D942-4946-ABB8-1F384AB0EE75}" type="pres">
      <dgm:prSet presAssocID="{5806BDA1-3EBB-4DAD-870E-1FF376DD28CF}" presName="sibTrans" presStyleCnt="0"/>
      <dgm:spPr/>
    </dgm:pt>
    <dgm:pt modelId="{807FE275-2C95-4885-8978-AFFE935CA7FC}" type="pres">
      <dgm:prSet presAssocID="{98F56A9D-7623-4046-9AF6-EFAAD7175E22}" presName="compNode" presStyleCnt="0"/>
      <dgm:spPr/>
    </dgm:pt>
    <dgm:pt modelId="{9C6A2EA8-19B6-4DE3-8CBA-2840BA1709A4}" type="pres">
      <dgm:prSet presAssocID="{98F56A9D-7623-4046-9AF6-EFAAD7175E22}" presName="bgRect" presStyleLbl="bgShp" presStyleIdx="4" presStyleCnt="6"/>
      <dgm:spPr/>
    </dgm:pt>
    <dgm:pt modelId="{E354670B-EAD7-4DDF-81C3-68AE3A03CB29}" type="pres">
      <dgm:prSet presAssocID="{98F56A9D-7623-4046-9AF6-EFAAD7175E2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king Face with No Fill"/>
        </a:ext>
      </dgm:extLst>
    </dgm:pt>
    <dgm:pt modelId="{826D405A-4304-483D-A492-87C0F276A9A0}" type="pres">
      <dgm:prSet presAssocID="{98F56A9D-7623-4046-9AF6-EFAAD7175E22}" presName="spaceRect" presStyleCnt="0"/>
      <dgm:spPr/>
    </dgm:pt>
    <dgm:pt modelId="{33225F8A-ACAF-4D86-B4DF-C72EEB030565}" type="pres">
      <dgm:prSet presAssocID="{98F56A9D-7623-4046-9AF6-EFAAD7175E22}" presName="parTx" presStyleLbl="revTx" presStyleIdx="4" presStyleCnt="6">
        <dgm:presLayoutVars>
          <dgm:chMax val="0"/>
          <dgm:chPref val="0"/>
        </dgm:presLayoutVars>
      </dgm:prSet>
      <dgm:spPr/>
    </dgm:pt>
    <dgm:pt modelId="{2DDBBD5A-22BF-4DC1-8058-FE5A891E07E8}" type="pres">
      <dgm:prSet presAssocID="{86B3D92B-9AD2-4EC1-91C7-22F807F7279F}" presName="sibTrans" presStyleCnt="0"/>
      <dgm:spPr/>
    </dgm:pt>
    <dgm:pt modelId="{F9D84ED2-483E-4233-88CB-D1F4BC69CD69}" type="pres">
      <dgm:prSet presAssocID="{B08BF67F-259E-4BC4-934B-61346FF883F9}" presName="compNode" presStyleCnt="0"/>
      <dgm:spPr/>
    </dgm:pt>
    <dgm:pt modelId="{53C533C4-152D-46F1-9457-50CBDEAFFB10}" type="pres">
      <dgm:prSet presAssocID="{B08BF67F-259E-4BC4-934B-61346FF883F9}" presName="bgRect" presStyleLbl="bgShp" presStyleIdx="5" presStyleCnt="6"/>
      <dgm:spPr/>
    </dgm:pt>
    <dgm:pt modelId="{649DA84B-903E-4328-8B73-DD53AF550761}" type="pres">
      <dgm:prSet presAssocID="{B08BF67F-259E-4BC4-934B-61346FF883F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0E4D8267-6DC8-4FE2-923A-880BF124A013}" type="pres">
      <dgm:prSet presAssocID="{B08BF67F-259E-4BC4-934B-61346FF883F9}" presName="spaceRect" presStyleCnt="0"/>
      <dgm:spPr/>
    </dgm:pt>
    <dgm:pt modelId="{5C5870FB-2A6F-438A-862A-A6FB3A01CFBB}" type="pres">
      <dgm:prSet presAssocID="{B08BF67F-259E-4BC4-934B-61346FF883F9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1E5BC83B-443A-437C-A398-4852E99CE9F7}" type="presOf" srcId="{416C884C-456A-410A-8354-C45F4E8A4D17}" destId="{344C7444-5D53-4370-8888-3AB3C8D5AB2D}" srcOrd="0" destOrd="0" presId="urn:microsoft.com/office/officeart/2018/2/layout/IconVerticalSolidList"/>
    <dgm:cxn modelId="{47E4EE61-19F9-4C91-9509-2B14F09EFF41}" srcId="{416C884C-456A-410A-8354-C45F4E8A4D17}" destId="{98F56A9D-7623-4046-9AF6-EFAAD7175E22}" srcOrd="4" destOrd="0" parTransId="{EEAB8BFB-E537-4FAA-932B-9E44F0EEAC09}" sibTransId="{86B3D92B-9AD2-4EC1-91C7-22F807F7279F}"/>
    <dgm:cxn modelId="{DE184B48-D9BE-4DB4-A231-50980723445B}" type="presOf" srcId="{0F021151-D6E8-4B34-96E6-AE2D061B1C0B}" destId="{44D62594-56B7-4183-ADBB-148797292B14}" srcOrd="0" destOrd="0" presId="urn:microsoft.com/office/officeart/2018/2/layout/IconVerticalSolidList"/>
    <dgm:cxn modelId="{4C24EC6C-4325-4CC2-B11A-CF0DBF428121}" srcId="{416C884C-456A-410A-8354-C45F4E8A4D17}" destId="{AA6E1758-9A4C-4EE3-B4E0-D2B158301C80}" srcOrd="1" destOrd="0" parTransId="{AF76692D-D201-461B-BB62-12E0B440C76A}" sibTransId="{5BB72EFE-AB6F-4B99-8BA0-C956735C9363}"/>
    <dgm:cxn modelId="{1F845F4E-DE4D-4783-B50F-9438C720E360}" srcId="{416C884C-456A-410A-8354-C45F4E8A4D17}" destId="{0F021151-D6E8-4B34-96E6-AE2D061B1C0B}" srcOrd="3" destOrd="0" parTransId="{BAF4B56D-1DBA-49C8-BAEB-AF588692C96A}" sibTransId="{5806BDA1-3EBB-4DAD-870E-1FF376DD28CF}"/>
    <dgm:cxn modelId="{69101B56-A98F-4DD6-9FF2-7CE48876211D}" type="presOf" srcId="{C4339ED9-4864-46BD-9CF8-6117BD2C160B}" destId="{74FD5714-4DA6-4A6B-9EBE-9F4EBC2AD6CD}" srcOrd="0" destOrd="0" presId="urn:microsoft.com/office/officeart/2018/2/layout/IconVerticalSolidList"/>
    <dgm:cxn modelId="{21C9A776-0E43-4942-99B0-406084A6BA56}" srcId="{416C884C-456A-410A-8354-C45F4E8A4D17}" destId="{C4339ED9-4864-46BD-9CF8-6117BD2C160B}" srcOrd="0" destOrd="0" parTransId="{4C440B06-621A-41D2-86CA-3DA1905B6136}" sibTransId="{E07C571F-8370-4D26-BB74-2449C8E0D191}"/>
    <dgm:cxn modelId="{A06F6388-3646-44EF-ADE1-2DB4E979A167}" type="presOf" srcId="{98F56A9D-7623-4046-9AF6-EFAAD7175E22}" destId="{33225F8A-ACAF-4D86-B4DF-C72EEB030565}" srcOrd="0" destOrd="0" presId="urn:microsoft.com/office/officeart/2018/2/layout/IconVerticalSolidList"/>
    <dgm:cxn modelId="{A22C5E92-1BB4-4C1B-A3C1-D19E1CCFE25D}" type="presOf" srcId="{AA6E1758-9A4C-4EE3-B4E0-D2B158301C80}" destId="{5781F1D7-1F74-474B-971F-B997029B3F57}" srcOrd="0" destOrd="0" presId="urn:microsoft.com/office/officeart/2018/2/layout/IconVerticalSolidList"/>
    <dgm:cxn modelId="{9BB58A9E-9CA4-4762-975C-6B5787A6D985}" srcId="{416C884C-456A-410A-8354-C45F4E8A4D17}" destId="{B08BF67F-259E-4BC4-934B-61346FF883F9}" srcOrd="5" destOrd="0" parTransId="{2E81925D-E945-4DEE-8821-132CEDDF34E7}" sibTransId="{1ABAD11F-8039-4880-AC26-5D57F1597FA7}"/>
    <dgm:cxn modelId="{7887739F-87BD-4C70-B110-915E98877888}" type="presOf" srcId="{BA888FA5-15B7-4A21-8127-10F074BB4A64}" destId="{E007727E-AF84-4434-AC84-789C432CC2E6}" srcOrd="0" destOrd="0" presId="urn:microsoft.com/office/officeart/2018/2/layout/IconVerticalSolidList"/>
    <dgm:cxn modelId="{C7BBC3A1-6097-485D-9E2D-C24F63D37191}" type="presOf" srcId="{B08BF67F-259E-4BC4-934B-61346FF883F9}" destId="{5C5870FB-2A6F-438A-862A-A6FB3A01CFBB}" srcOrd="0" destOrd="0" presId="urn:microsoft.com/office/officeart/2018/2/layout/IconVerticalSolidList"/>
    <dgm:cxn modelId="{835AC7E2-D673-4D80-83C9-F4D2B1A0410A}" srcId="{416C884C-456A-410A-8354-C45F4E8A4D17}" destId="{BA888FA5-15B7-4A21-8127-10F074BB4A64}" srcOrd="2" destOrd="0" parTransId="{25FC124C-59C5-4745-9A1C-FCC2D6F0AA06}" sibTransId="{56420B67-8B7A-4A2F-A973-4EA932A5B3C7}"/>
    <dgm:cxn modelId="{DB021297-B1CB-4B74-9DED-CAE289896C5B}" type="presParOf" srcId="{344C7444-5D53-4370-8888-3AB3C8D5AB2D}" destId="{76E596F2-50C5-404C-B748-5DFE7BBACB81}" srcOrd="0" destOrd="0" presId="urn:microsoft.com/office/officeart/2018/2/layout/IconVerticalSolidList"/>
    <dgm:cxn modelId="{E6900DED-2690-49D2-8F44-154F66E5720D}" type="presParOf" srcId="{76E596F2-50C5-404C-B748-5DFE7BBACB81}" destId="{51131920-3C7C-4C31-839C-8DCFC1B13E4F}" srcOrd="0" destOrd="0" presId="urn:microsoft.com/office/officeart/2018/2/layout/IconVerticalSolidList"/>
    <dgm:cxn modelId="{5CC0AE44-C4E9-4A12-BA77-1E3E063CCCBA}" type="presParOf" srcId="{76E596F2-50C5-404C-B748-5DFE7BBACB81}" destId="{82340BC2-EB24-456D-A603-A1CE03666554}" srcOrd="1" destOrd="0" presId="urn:microsoft.com/office/officeart/2018/2/layout/IconVerticalSolidList"/>
    <dgm:cxn modelId="{7FC43949-5421-41A4-8DB7-902BCDD7B78B}" type="presParOf" srcId="{76E596F2-50C5-404C-B748-5DFE7BBACB81}" destId="{E6BBA12B-AA52-4B3E-B676-0A9B86FA3AF2}" srcOrd="2" destOrd="0" presId="urn:microsoft.com/office/officeart/2018/2/layout/IconVerticalSolidList"/>
    <dgm:cxn modelId="{6E704C43-9438-4EB5-AE67-DB7F8ED982FD}" type="presParOf" srcId="{76E596F2-50C5-404C-B748-5DFE7BBACB81}" destId="{74FD5714-4DA6-4A6B-9EBE-9F4EBC2AD6CD}" srcOrd="3" destOrd="0" presId="urn:microsoft.com/office/officeart/2018/2/layout/IconVerticalSolidList"/>
    <dgm:cxn modelId="{936046A6-A659-4383-BB2D-E660956366BC}" type="presParOf" srcId="{344C7444-5D53-4370-8888-3AB3C8D5AB2D}" destId="{CCD9D2C1-6BCD-43CA-9DC6-FC3406899606}" srcOrd="1" destOrd="0" presId="urn:microsoft.com/office/officeart/2018/2/layout/IconVerticalSolidList"/>
    <dgm:cxn modelId="{5017D0C5-9639-4300-B128-96323962BA78}" type="presParOf" srcId="{344C7444-5D53-4370-8888-3AB3C8D5AB2D}" destId="{DF05EBE3-4B07-4128-ACE5-746AF535BFBB}" srcOrd="2" destOrd="0" presId="urn:microsoft.com/office/officeart/2018/2/layout/IconVerticalSolidList"/>
    <dgm:cxn modelId="{49459E62-B24D-42F7-A96D-538803008D18}" type="presParOf" srcId="{DF05EBE3-4B07-4128-ACE5-746AF535BFBB}" destId="{9BD8211E-CCA0-4A26-B70D-F49B68A13EEB}" srcOrd="0" destOrd="0" presId="urn:microsoft.com/office/officeart/2018/2/layout/IconVerticalSolidList"/>
    <dgm:cxn modelId="{3915150B-CFEC-445D-9285-B0B3A095B888}" type="presParOf" srcId="{DF05EBE3-4B07-4128-ACE5-746AF535BFBB}" destId="{31BC209B-4717-4CBB-AAB0-5CD7C97A586A}" srcOrd="1" destOrd="0" presId="urn:microsoft.com/office/officeart/2018/2/layout/IconVerticalSolidList"/>
    <dgm:cxn modelId="{855F09C0-043B-4318-A1B7-4C2BF48EF35C}" type="presParOf" srcId="{DF05EBE3-4B07-4128-ACE5-746AF535BFBB}" destId="{E583DA5A-1209-4348-8995-2C3A2EA2373D}" srcOrd="2" destOrd="0" presId="urn:microsoft.com/office/officeart/2018/2/layout/IconVerticalSolidList"/>
    <dgm:cxn modelId="{6D8B6082-35C4-4D26-83B6-5F1B11230CD2}" type="presParOf" srcId="{DF05EBE3-4B07-4128-ACE5-746AF535BFBB}" destId="{5781F1D7-1F74-474B-971F-B997029B3F57}" srcOrd="3" destOrd="0" presId="urn:microsoft.com/office/officeart/2018/2/layout/IconVerticalSolidList"/>
    <dgm:cxn modelId="{E022CFD4-4924-46C6-9C5A-D80C6092F7CE}" type="presParOf" srcId="{344C7444-5D53-4370-8888-3AB3C8D5AB2D}" destId="{3BD0696B-41E6-4503-A9E2-E004A316461F}" srcOrd="3" destOrd="0" presId="urn:microsoft.com/office/officeart/2018/2/layout/IconVerticalSolidList"/>
    <dgm:cxn modelId="{9D0EF965-6586-4525-82E0-08CB325CD6A2}" type="presParOf" srcId="{344C7444-5D53-4370-8888-3AB3C8D5AB2D}" destId="{602A3734-F19B-4E58-A172-378FAF1E5DA5}" srcOrd="4" destOrd="0" presId="urn:microsoft.com/office/officeart/2018/2/layout/IconVerticalSolidList"/>
    <dgm:cxn modelId="{EA20FDC3-7FF5-41C2-AC7A-2791EBD86D86}" type="presParOf" srcId="{602A3734-F19B-4E58-A172-378FAF1E5DA5}" destId="{96CE48B8-A0AE-4AFE-9377-98D2DED1E301}" srcOrd="0" destOrd="0" presId="urn:microsoft.com/office/officeart/2018/2/layout/IconVerticalSolidList"/>
    <dgm:cxn modelId="{236E4D9E-02B2-4D81-AF74-24E7945CF4F5}" type="presParOf" srcId="{602A3734-F19B-4E58-A172-378FAF1E5DA5}" destId="{DFB4E7E1-4CD5-4FAA-8ECE-F5210EAF673B}" srcOrd="1" destOrd="0" presId="urn:microsoft.com/office/officeart/2018/2/layout/IconVerticalSolidList"/>
    <dgm:cxn modelId="{C62DD9D9-FB18-425E-838D-F31B4AD25814}" type="presParOf" srcId="{602A3734-F19B-4E58-A172-378FAF1E5DA5}" destId="{EE97FB77-6D24-4708-AD7E-1276DF600043}" srcOrd="2" destOrd="0" presId="urn:microsoft.com/office/officeart/2018/2/layout/IconVerticalSolidList"/>
    <dgm:cxn modelId="{616CE426-B06E-4BD4-A082-1C2F2F8EE167}" type="presParOf" srcId="{602A3734-F19B-4E58-A172-378FAF1E5DA5}" destId="{E007727E-AF84-4434-AC84-789C432CC2E6}" srcOrd="3" destOrd="0" presId="urn:microsoft.com/office/officeart/2018/2/layout/IconVerticalSolidList"/>
    <dgm:cxn modelId="{AC535E21-050C-4DDD-93D0-86A083D43FE6}" type="presParOf" srcId="{344C7444-5D53-4370-8888-3AB3C8D5AB2D}" destId="{D53BAE10-9FD0-4A81-A892-E46DFA087AF6}" srcOrd="5" destOrd="0" presId="urn:microsoft.com/office/officeart/2018/2/layout/IconVerticalSolidList"/>
    <dgm:cxn modelId="{CB27D5B0-070F-48F3-8BF7-DE2990A418CD}" type="presParOf" srcId="{344C7444-5D53-4370-8888-3AB3C8D5AB2D}" destId="{69D4E720-003A-45C7-99FB-62C05D6645C7}" srcOrd="6" destOrd="0" presId="urn:microsoft.com/office/officeart/2018/2/layout/IconVerticalSolidList"/>
    <dgm:cxn modelId="{DD8E0DCB-4019-4C3F-85AF-163BD8125178}" type="presParOf" srcId="{69D4E720-003A-45C7-99FB-62C05D6645C7}" destId="{A7D0F5F6-6987-41E1-92C5-DF3817C362CF}" srcOrd="0" destOrd="0" presId="urn:microsoft.com/office/officeart/2018/2/layout/IconVerticalSolidList"/>
    <dgm:cxn modelId="{15D5FE82-10E7-4B14-97DD-4857EEAD9493}" type="presParOf" srcId="{69D4E720-003A-45C7-99FB-62C05D6645C7}" destId="{8348F245-4762-4DD2-A4AD-1B18D5C22E02}" srcOrd="1" destOrd="0" presId="urn:microsoft.com/office/officeart/2018/2/layout/IconVerticalSolidList"/>
    <dgm:cxn modelId="{6BF81BF1-DFD2-43CB-B71D-0812D313607D}" type="presParOf" srcId="{69D4E720-003A-45C7-99FB-62C05D6645C7}" destId="{6CD4086E-7A9D-4548-B8B8-09ECD9C236BC}" srcOrd="2" destOrd="0" presId="urn:microsoft.com/office/officeart/2018/2/layout/IconVerticalSolidList"/>
    <dgm:cxn modelId="{685CD082-007F-4A66-A407-B357A1C02D80}" type="presParOf" srcId="{69D4E720-003A-45C7-99FB-62C05D6645C7}" destId="{44D62594-56B7-4183-ADBB-148797292B14}" srcOrd="3" destOrd="0" presId="urn:microsoft.com/office/officeart/2018/2/layout/IconVerticalSolidList"/>
    <dgm:cxn modelId="{1D54E434-4874-469A-925A-050EB741717B}" type="presParOf" srcId="{344C7444-5D53-4370-8888-3AB3C8D5AB2D}" destId="{8B695BA5-D942-4946-ABB8-1F384AB0EE75}" srcOrd="7" destOrd="0" presId="urn:microsoft.com/office/officeart/2018/2/layout/IconVerticalSolidList"/>
    <dgm:cxn modelId="{C4A7BEC2-8EA8-47F2-9D9B-1C5A9866B9F1}" type="presParOf" srcId="{344C7444-5D53-4370-8888-3AB3C8D5AB2D}" destId="{807FE275-2C95-4885-8978-AFFE935CA7FC}" srcOrd="8" destOrd="0" presId="urn:microsoft.com/office/officeart/2018/2/layout/IconVerticalSolidList"/>
    <dgm:cxn modelId="{D4657AF1-DFCD-4BF7-9E33-98FD8BD3DD62}" type="presParOf" srcId="{807FE275-2C95-4885-8978-AFFE935CA7FC}" destId="{9C6A2EA8-19B6-4DE3-8CBA-2840BA1709A4}" srcOrd="0" destOrd="0" presId="urn:microsoft.com/office/officeart/2018/2/layout/IconVerticalSolidList"/>
    <dgm:cxn modelId="{C57BE8A8-DB3A-417F-8FA1-049170315939}" type="presParOf" srcId="{807FE275-2C95-4885-8978-AFFE935CA7FC}" destId="{E354670B-EAD7-4DDF-81C3-68AE3A03CB29}" srcOrd="1" destOrd="0" presId="urn:microsoft.com/office/officeart/2018/2/layout/IconVerticalSolidList"/>
    <dgm:cxn modelId="{A59E70C8-816F-412C-979B-D23A05A462C8}" type="presParOf" srcId="{807FE275-2C95-4885-8978-AFFE935CA7FC}" destId="{826D405A-4304-483D-A492-87C0F276A9A0}" srcOrd="2" destOrd="0" presId="urn:microsoft.com/office/officeart/2018/2/layout/IconVerticalSolidList"/>
    <dgm:cxn modelId="{4072F4F4-0405-427F-AA94-3CED2EB71EB6}" type="presParOf" srcId="{807FE275-2C95-4885-8978-AFFE935CA7FC}" destId="{33225F8A-ACAF-4D86-B4DF-C72EEB030565}" srcOrd="3" destOrd="0" presId="urn:microsoft.com/office/officeart/2018/2/layout/IconVerticalSolidList"/>
    <dgm:cxn modelId="{E116AC75-7C87-4262-9616-F09F352703C4}" type="presParOf" srcId="{344C7444-5D53-4370-8888-3AB3C8D5AB2D}" destId="{2DDBBD5A-22BF-4DC1-8058-FE5A891E07E8}" srcOrd="9" destOrd="0" presId="urn:microsoft.com/office/officeart/2018/2/layout/IconVerticalSolidList"/>
    <dgm:cxn modelId="{F0F6D266-F051-482F-97A7-27F59F84D86A}" type="presParOf" srcId="{344C7444-5D53-4370-8888-3AB3C8D5AB2D}" destId="{F9D84ED2-483E-4233-88CB-D1F4BC69CD69}" srcOrd="10" destOrd="0" presId="urn:microsoft.com/office/officeart/2018/2/layout/IconVerticalSolidList"/>
    <dgm:cxn modelId="{17DC3E97-A820-4CC8-88B9-D4FAC05BE89A}" type="presParOf" srcId="{F9D84ED2-483E-4233-88CB-D1F4BC69CD69}" destId="{53C533C4-152D-46F1-9457-50CBDEAFFB10}" srcOrd="0" destOrd="0" presId="urn:microsoft.com/office/officeart/2018/2/layout/IconVerticalSolidList"/>
    <dgm:cxn modelId="{245AE358-AD49-420F-B2AE-905288EA429D}" type="presParOf" srcId="{F9D84ED2-483E-4233-88CB-D1F4BC69CD69}" destId="{649DA84B-903E-4328-8B73-DD53AF550761}" srcOrd="1" destOrd="0" presId="urn:microsoft.com/office/officeart/2018/2/layout/IconVerticalSolidList"/>
    <dgm:cxn modelId="{EF092217-97A2-4881-A3F1-463B7C93CC54}" type="presParOf" srcId="{F9D84ED2-483E-4233-88CB-D1F4BC69CD69}" destId="{0E4D8267-6DC8-4FE2-923A-880BF124A013}" srcOrd="2" destOrd="0" presId="urn:microsoft.com/office/officeart/2018/2/layout/IconVerticalSolidList"/>
    <dgm:cxn modelId="{B9BA52CC-28B8-42F2-B067-E836CF185E09}" type="presParOf" srcId="{F9D84ED2-483E-4233-88CB-D1F4BC69CD69}" destId="{5C5870FB-2A6F-438A-862A-A6FB3A01CFB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3204AAA-3189-40BB-A734-63254C71D25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5" csCatId="colorful" phldr="1"/>
      <dgm:spPr/>
      <dgm:t>
        <a:bodyPr/>
        <a:lstStyle/>
        <a:p>
          <a:endParaRPr lang="en-US"/>
        </a:p>
      </dgm:t>
    </dgm:pt>
    <dgm:pt modelId="{EC6E5DF4-8CCE-4D3F-84AC-9554737D926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Lowest achieving children are those who use a memorization technique for maths</a:t>
          </a:r>
          <a:endParaRPr lang="en-US"/>
        </a:p>
      </dgm:t>
    </dgm:pt>
    <dgm:pt modelId="{231EFF68-3166-4B34-B60C-7DF739BBF72C}" type="parTrans" cxnId="{FCC3022E-4F90-499A-BB9B-11D9494A3F88}">
      <dgm:prSet/>
      <dgm:spPr/>
      <dgm:t>
        <a:bodyPr/>
        <a:lstStyle/>
        <a:p>
          <a:endParaRPr lang="en-US"/>
        </a:p>
      </dgm:t>
    </dgm:pt>
    <dgm:pt modelId="{AEB95BB1-077F-4236-85B5-15671B38211B}" type="sibTrans" cxnId="{FCC3022E-4F90-499A-BB9B-11D9494A3F88}">
      <dgm:prSet/>
      <dgm:spPr/>
      <dgm:t>
        <a:bodyPr/>
        <a:lstStyle/>
        <a:p>
          <a:endParaRPr lang="en-US"/>
        </a:p>
      </dgm:t>
    </dgm:pt>
    <dgm:pt modelId="{838F9DA3-1BF7-49D3-9BE1-F15A1B0668F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Highest achievers are those who look for connections and have big ideas</a:t>
          </a:r>
          <a:endParaRPr lang="en-US"/>
        </a:p>
      </dgm:t>
    </dgm:pt>
    <dgm:pt modelId="{0316874C-2530-4F19-A9B1-5553994B4F44}" type="parTrans" cxnId="{C421B4BC-3247-44B6-8A07-3FF1908B0A4E}">
      <dgm:prSet/>
      <dgm:spPr/>
      <dgm:t>
        <a:bodyPr/>
        <a:lstStyle/>
        <a:p>
          <a:endParaRPr lang="en-US"/>
        </a:p>
      </dgm:t>
    </dgm:pt>
    <dgm:pt modelId="{9BA507B3-E9A7-4D4A-8973-22228ADCD9D1}" type="sibTrans" cxnId="{C421B4BC-3247-44B6-8A07-3FF1908B0A4E}">
      <dgm:prSet/>
      <dgm:spPr/>
      <dgm:t>
        <a:bodyPr/>
        <a:lstStyle/>
        <a:p>
          <a:endParaRPr lang="en-US"/>
        </a:p>
      </dgm:t>
    </dgm:pt>
    <dgm:pt modelId="{BACBA5D2-053C-41A0-AE83-A756321BDB22}" type="pres">
      <dgm:prSet presAssocID="{53204AAA-3189-40BB-A734-63254C71D257}" presName="root" presStyleCnt="0">
        <dgm:presLayoutVars>
          <dgm:dir/>
          <dgm:resizeHandles val="exact"/>
        </dgm:presLayoutVars>
      </dgm:prSet>
      <dgm:spPr/>
    </dgm:pt>
    <dgm:pt modelId="{79CEF44F-7E0C-4C29-9732-1985F14F9D7D}" type="pres">
      <dgm:prSet presAssocID="{EC6E5DF4-8CCE-4D3F-84AC-9554737D9266}" presName="compNode" presStyleCnt="0"/>
      <dgm:spPr/>
    </dgm:pt>
    <dgm:pt modelId="{A20C953F-6DF1-4DCF-A65D-6297F4D15640}" type="pres">
      <dgm:prSet presAssocID="{EC6E5DF4-8CCE-4D3F-84AC-9554737D9266}" presName="bgRect" presStyleLbl="bgShp" presStyleIdx="0" presStyleCnt="2"/>
      <dgm:spPr/>
    </dgm:pt>
    <dgm:pt modelId="{A40A4079-B30F-4189-8BC6-20CF5BC71691}" type="pres">
      <dgm:prSet presAssocID="{EC6E5DF4-8CCE-4D3F-84AC-9554737D926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3B845F81-0F3B-4D62-948D-2EB41EBD95E2}" type="pres">
      <dgm:prSet presAssocID="{EC6E5DF4-8CCE-4D3F-84AC-9554737D9266}" presName="spaceRect" presStyleCnt="0"/>
      <dgm:spPr/>
    </dgm:pt>
    <dgm:pt modelId="{4EED7211-F090-4713-8DD0-7E535CA3F35C}" type="pres">
      <dgm:prSet presAssocID="{EC6E5DF4-8CCE-4D3F-84AC-9554737D9266}" presName="parTx" presStyleLbl="revTx" presStyleIdx="0" presStyleCnt="2">
        <dgm:presLayoutVars>
          <dgm:chMax val="0"/>
          <dgm:chPref val="0"/>
        </dgm:presLayoutVars>
      </dgm:prSet>
      <dgm:spPr/>
    </dgm:pt>
    <dgm:pt modelId="{559C9F70-9C6F-4CAB-955C-C591318D09DB}" type="pres">
      <dgm:prSet presAssocID="{AEB95BB1-077F-4236-85B5-15671B38211B}" presName="sibTrans" presStyleCnt="0"/>
      <dgm:spPr/>
    </dgm:pt>
    <dgm:pt modelId="{97290760-42A7-4582-8745-0E428D241519}" type="pres">
      <dgm:prSet presAssocID="{838F9DA3-1BF7-49D3-9BE1-F15A1B0668F7}" presName="compNode" presStyleCnt="0"/>
      <dgm:spPr/>
    </dgm:pt>
    <dgm:pt modelId="{DE21A68F-B6DE-4193-9399-A600040D1416}" type="pres">
      <dgm:prSet presAssocID="{838F9DA3-1BF7-49D3-9BE1-F15A1B0668F7}" presName="bgRect" presStyleLbl="bgShp" presStyleIdx="1" presStyleCnt="2"/>
      <dgm:spPr/>
    </dgm:pt>
    <dgm:pt modelId="{9DC65C60-E7C8-42BB-8BF4-C942004C5090}" type="pres">
      <dgm:prSet presAssocID="{838F9DA3-1BF7-49D3-9BE1-F15A1B0668F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B9ADF15C-E6F7-45A2-891C-4C30F7245BFA}" type="pres">
      <dgm:prSet presAssocID="{838F9DA3-1BF7-49D3-9BE1-F15A1B0668F7}" presName="spaceRect" presStyleCnt="0"/>
      <dgm:spPr/>
    </dgm:pt>
    <dgm:pt modelId="{60E87917-AF3C-4BCD-BE79-CC1A96D46085}" type="pres">
      <dgm:prSet presAssocID="{838F9DA3-1BF7-49D3-9BE1-F15A1B0668F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CC3022E-4F90-499A-BB9B-11D9494A3F88}" srcId="{53204AAA-3189-40BB-A734-63254C71D257}" destId="{EC6E5DF4-8CCE-4D3F-84AC-9554737D9266}" srcOrd="0" destOrd="0" parTransId="{231EFF68-3166-4B34-B60C-7DF739BBF72C}" sibTransId="{AEB95BB1-077F-4236-85B5-15671B38211B}"/>
    <dgm:cxn modelId="{46EA5162-7AA2-4474-9CB8-47667ACA95E5}" type="presOf" srcId="{838F9DA3-1BF7-49D3-9BE1-F15A1B0668F7}" destId="{60E87917-AF3C-4BCD-BE79-CC1A96D46085}" srcOrd="0" destOrd="0" presId="urn:microsoft.com/office/officeart/2018/2/layout/IconVerticalSolidList"/>
    <dgm:cxn modelId="{7D597592-810E-4CBD-B974-B0D57F55E6B0}" type="presOf" srcId="{53204AAA-3189-40BB-A734-63254C71D257}" destId="{BACBA5D2-053C-41A0-AE83-A756321BDB22}" srcOrd="0" destOrd="0" presId="urn:microsoft.com/office/officeart/2018/2/layout/IconVerticalSolidList"/>
    <dgm:cxn modelId="{0ED355B0-751C-437A-B0AD-13762DAA05DA}" type="presOf" srcId="{EC6E5DF4-8CCE-4D3F-84AC-9554737D9266}" destId="{4EED7211-F090-4713-8DD0-7E535CA3F35C}" srcOrd="0" destOrd="0" presId="urn:microsoft.com/office/officeart/2018/2/layout/IconVerticalSolidList"/>
    <dgm:cxn modelId="{C421B4BC-3247-44B6-8A07-3FF1908B0A4E}" srcId="{53204AAA-3189-40BB-A734-63254C71D257}" destId="{838F9DA3-1BF7-49D3-9BE1-F15A1B0668F7}" srcOrd="1" destOrd="0" parTransId="{0316874C-2530-4F19-A9B1-5553994B4F44}" sibTransId="{9BA507B3-E9A7-4D4A-8973-22228ADCD9D1}"/>
    <dgm:cxn modelId="{74E89EAC-060C-407F-8D33-77B2C0BD3209}" type="presParOf" srcId="{BACBA5D2-053C-41A0-AE83-A756321BDB22}" destId="{79CEF44F-7E0C-4C29-9732-1985F14F9D7D}" srcOrd="0" destOrd="0" presId="urn:microsoft.com/office/officeart/2018/2/layout/IconVerticalSolidList"/>
    <dgm:cxn modelId="{AD66ACE2-C03B-4B4E-ACAD-677E35DF70B5}" type="presParOf" srcId="{79CEF44F-7E0C-4C29-9732-1985F14F9D7D}" destId="{A20C953F-6DF1-4DCF-A65D-6297F4D15640}" srcOrd="0" destOrd="0" presId="urn:microsoft.com/office/officeart/2018/2/layout/IconVerticalSolidList"/>
    <dgm:cxn modelId="{726C6A86-40EB-452C-8663-51BB637FB502}" type="presParOf" srcId="{79CEF44F-7E0C-4C29-9732-1985F14F9D7D}" destId="{A40A4079-B30F-4189-8BC6-20CF5BC71691}" srcOrd="1" destOrd="0" presId="urn:microsoft.com/office/officeart/2018/2/layout/IconVerticalSolidList"/>
    <dgm:cxn modelId="{E1DC7120-9952-4C09-B84F-824DB09CA204}" type="presParOf" srcId="{79CEF44F-7E0C-4C29-9732-1985F14F9D7D}" destId="{3B845F81-0F3B-4D62-948D-2EB41EBD95E2}" srcOrd="2" destOrd="0" presId="urn:microsoft.com/office/officeart/2018/2/layout/IconVerticalSolidList"/>
    <dgm:cxn modelId="{915A3C3E-7F59-4A97-8DA4-87C1AE269657}" type="presParOf" srcId="{79CEF44F-7E0C-4C29-9732-1985F14F9D7D}" destId="{4EED7211-F090-4713-8DD0-7E535CA3F35C}" srcOrd="3" destOrd="0" presId="urn:microsoft.com/office/officeart/2018/2/layout/IconVerticalSolidList"/>
    <dgm:cxn modelId="{5E78C440-3BED-4C50-AC65-0597D48EF990}" type="presParOf" srcId="{BACBA5D2-053C-41A0-AE83-A756321BDB22}" destId="{559C9F70-9C6F-4CAB-955C-C591318D09DB}" srcOrd="1" destOrd="0" presId="urn:microsoft.com/office/officeart/2018/2/layout/IconVerticalSolidList"/>
    <dgm:cxn modelId="{AFF83F48-3F20-4BDE-ACC5-0AFB43BE16CB}" type="presParOf" srcId="{BACBA5D2-053C-41A0-AE83-A756321BDB22}" destId="{97290760-42A7-4582-8745-0E428D241519}" srcOrd="2" destOrd="0" presId="urn:microsoft.com/office/officeart/2018/2/layout/IconVerticalSolidList"/>
    <dgm:cxn modelId="{7A2A5A8C-B197-4ECB-AC6C-5B4C5E64CE1A}" type="presParOf" srcId="{97290760-42A7-4582-8745-0E428D241519}" destId="{DE21A68F-B6DE-4193-9399-A600040D1416}" srcOrd="0" destOrd="0" presId="urn:microsoft.com/office/officeart/2018/2/layout/IconVerticalSolidList"/>
    <dgm:cxn modelId="{31509B63-C3E3-4F30-8F70-DD470AEABF80}" type="presParOf" srcId="{97290760-42A7-4582-8745-0E428D241519}" destId="{9DC65C60-E7C8-42BB-8BF4-C942004C5090}" srcOrd="1" destOrd="0" presId="urn:microsoft.com/office/officeart/2018/2/layout/IconVerticalSolidList"/>
    <dgm:cxn modelId="{59950706-1A42-43FC-B27D-1950F4B43C89}" type="presParOf" srcId="{97290760-42A7-4582-8745-0E428D241519}" destId="{B9ADF15C-E6F7-45A2-891C-4C30F7245BFA}" srcOrd="2" destOrd="0" presId="urn:microsoft.com/office/officeart/2018/2/layout/IconVerticalSolidList"/>
    <dgm:cxn modelId="{67AB33FB-681A-483D-82E4-70B46E7853F7}" type="presParOf" srcId="{97290760-42A7-4582-8745-0E428D241519}" destId="{60E87917-AF3C-4BCD-BE79-CC1A96D4608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42A72-9F9E-43AB-91B4-AC74C664B6A2}">
      <dsp:nvSpPr>
        <dsp:cNvPr id="0" name=""/>
        <dsp:cNvSpPr/>
      </dsp:nvSpPr>
      <dsp:spPr>
        <a:xfrm>
          <a:off x="0" y="690"/>
          <a:ext cx="6248400" cy="16156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C4BBA6-5281-4E16-9EC3-E03EA1F94D08}">
      <dsp:nvSpPr>
        <dsp:cNvPr id="0" name=""/>
        <dsp:cNvSpPr/>
      </dsp:nvSpPr>
      <dsp:spPr>
        <a:xfrm>
          <a:off x="488743" y="364218"/>
          <a:ext cx="888624" cy="8886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D4ECB-2868-4FE9-8FAE-271991B99714}">
      <dsp:nvSpPr>
        <dsp:cNvPr id="0" name=""/>
        <dsp:cNvSpPr/>
      </dsp:nvSpPr>
      <dsp:spPr>
        <a:xfrm>
          <a:off x="1866111" y="690"/>
          <a:ext cx="4382288" cy="161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93" tIns="170993" rIns="170993" bIns="17099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What is maths anxiety?</a:t>
          </a:r>
          <a:endParaRPr lang="en-US" sz="2500" kern="1200"/>
        </a:p>
      </dsp:txBody>
      <dsp:txXfrm>
        <a:off x="1866111" y="690"/>
        <a:ext cx="4382288" cy="1615680"/>
      </dsp:txXfrm>
    </dsp:sp>
    <dsp:sp modelId="{5D530F8A-7C82-4138-95FA-9E6F845F917E}">
      <dsp:nvSpPr>
        <dsp:cNvPr id="0" name=""/>
        <dsp:cNvSpPr/>
      </dsp:nvSpPr>
      <dsp:spPr>
        <a:xfrm>
          <a:off x="0" y="2020291"/>
          <a:ext cx="6248400" cy="16156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8D2AEE-15CB-4BE9-B2FC-5C1A16874544}">
      <dsp:nvSpPr>
        <dsp:cNvPr id="0" name=""/>
        <dsp:cNvSpPr/>
      </dsp:nvSpPr>
      <dsp:spPr>
        <a:xfrm>
          <a:off x="488743" y="2383819"/>
          <a:ext cx="888624" cy="8886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3C43A-E792-447A-AAC9-9CD2C9E15634}">
      <dsp:nvSpPr>
        <dsp:cNvPr id="0" name=""/>
        <dsp:cNvSpPr/>
      </dsp:nvSpPr>
      <dsp:spPr>
        <a:xfrm>
          <a:off x="1866111" y="2020291"/>
          <a:ext cx="4382288" cy="161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93" tIns="170993" rIns="170993" bIns="17099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How can we identify it?</a:t>
          </a:r>
          <a:endParaRPr lang="en-US" sz="2500" kern="1200"/>
        </a:p>
      </dsp:txBody>
      <dsp:txXfrm>
        <a:off x="1866111" y="2020291"/>
        <a:ext cx="4382288" cy="1615680"/>
      </dsp:txXfrm>
    </dsp:sp>
    <dsp:sp modelId="{30031DDE-E98E-471A-8E12-B0E17E360839}">
      <dsp:nvSpPr>
        <dsp:cNvPr id="0" name=""/>
        <dsp:cNvSpPr/>
      </dsp:nvSpPr>
      <dsp:spPr>
        <a:xfrm>
          <a:off x="0" y="4039891"/>
          <a:ext cx="6248400" cy="16156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899FA-25B1-4719-AF19-B991FC38983B}">
      <dsp:nvSpPr>
        <dsp:cNvPr id="0" name=""/>
        <dsp:cNvSpPr/>
      </dsp:nvSpPr>
      <dsp:spPr>
        <a:xfrm>
          <a:off x="488743" y="4403420"/>
          <a:ext cx="888624" cy="8886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AD3ED-A7FD-411D-9E45-43CF7CDBBD04}">
      <dsp:nvSpPr>
        <dsp:cNvPr id="0" name=""/>
        <dsp:cNvSpPr/>
      </dsp:nvSpPr>
      <dsp:spPr>
        <a:xfrm>
          <a:off x="1866111" y="4039891"/>
          <a:ext cx="4382288" cy="161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93" tIns="170993" rIns="170993" bIns="17099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How can we help children to overcome their anxiety?</a:t>
          </a:r>
          <a:endParaRPr lang="en-US" sz="2500" kern="1200"/>
        </a:p>
      </dsp:txBody>
      <dsp:txXfrm>
        <a:off x="1866111" y="4039891"/>
        <a:ext cx="4382288" cy="16156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432DA-94A5-417E-821C-480FB0899939}">
      <dsp:nvSpPr>
        <dsp:cNvPr id="0" name=""/>
        <dsp:cNvSpPr/>
      </dsp:nvSpPr>
      <dsp:spPr>
        <a:xfrm>
          <a:off x="2490743" y="375668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CC220-AB57-4C15-8AF8-CBF0B42474C9}">
      <dsp:nvSpPr>
        <dsp:cNvPr id="0" name=""/>
        <dsp:cNvSpPr/>
      </dsp:nvSpPr>
      <dsp:spPr>
        <a:xfrm>
          <a:off x="2958743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5E908-0490-4923-97A8-CF1C4317F52D}">
      <dsp:nvSpPr>
        <dsp:cNvPr id="0" name=""/>
        <dsp:cNvSpPr/>
      </dsp:nvSpPr>
      <dsp:spPr>
        <a:xfrm>
          <a:off x="1788743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600" kern="1200"/>
            <a:t>What is number sense?</a:t>
          </a:r>
          <a:endParaRPr lang="en-US" sz="2600" kern="1200"/>
        </a:p>
      </dsp:txBody>
      <dsp:txXfrm>
        <a:off x="1788743" y="3255669"/>
        <a:ext cx="3600000" cy="720000"/>
      </dsp:txXfrm>
    </dsp:sp>
    <dsp:sp modelId="{0A85AF08-4189-485A-9C1E-07232F7F9229}">
      <dsp:nvSpPr>
        <dsp:cNvPr id="0" name=""/>
        <dsp:cNvSpPr/>
      </dsp:nvSpPr>
      <dsp:spPr>
        <a:xfrm>
          <a:off x="6720743" y="375668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7BEB92-D061-417C-A6B9-AB321B8A4C34}">
      <dsp:nvSpPr>
        <dsp:cNvPr id="0" name=""/>
        <dsp:cNvSpPr/>
      </dsp:nvSpPr>
      <dsp:spPr>
        <a:xfrm>
          <a:off x="7188743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873371-1366-486D-85EE-69C6EC94F1BB}">
      <dsp:nvSpPr>
        <dsp:cNvPr id="0" name=""/>
        <dsp:cNvSpPr/>
      </dsp:nvSpPr>
      <dsp:spPr>
        <a:xfrm>
          <a:off x="6018743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600" kern="1200"/>
            <a:t>Consider the number 6</a:t>
          </a:r>
          <a:endParaRPr lang="en-US" sz="2600" kern="1200"/>
        </a:p>
      </dsp:txBody>
      <dsp:txXfrm>
        <a:off x="6018743" y="3255669"/>
        <a:ext cx="3600000" cy="720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3128B-5D3F-4A8D-94F0-30A2202FE17F}">
      <dsp:nvSpPr>
        <dsp:cNvPr id="0" name=""/>
        <dsp:cNvSpPr/>
      </dsp:nvSpPr>
      <dsp:spPr>
        <a:xfrm>
          <a:off x="740776" y="855481"/>
          <a:ext cx="1464285" cy="14642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376F7-5740-45C8-959A-525658A388B9}">
      <dsp:nvSpPr>
        <dsp:cNvPr id="0" name=""/>
        <dsp:cNvSpPr/>
      </dsp:nvSpPr>
      <dsp:spPr>
        <a:xfrm>
          <a:off x="1052836" y="1167542"/>
          <a:ext cx="840163" cy="8401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2A608-329F-476C-9E9C-88053915A9F9}">
      <dsp:nvSpPr>
        <dsp:cNvPr id="0" name=""/>
        <dsp:cNvSpPr/>
      </dsp:nvSpPr>
      <dsp:spPr>
        <a:xfrm>
          <a:off x="272684" y="2775856"/>
          <a:ext cx="240046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/>
            <a:t>How would you calculate</a:t>
          </a:r>
          <a:endParaRPr lang="en-US" sz="2300" kern="1200"/>
        </a:p>
      </dsp:txBody>
      <dsp:txXfrm>
        <a:off x="272684" y="2775856"/>
        <a:ext cx="2400467" cy="720000"/>
      </dsp:txXfrm>
    </dsp:sp>
    <dsp:sp modelId="{8AFCFC6D-8A0E-4D4D-BF88-9E8890FFF30C}">
      <dsp:nvSpPr>
        <dsp:cNvPr id="0" name=""/>
        <dsp:cNvSpPr/>
      </dsp:nvSpPr>
      <dsp:spPr>
        <a:xfrm>
          <a:off x="3561325" y="855481"/>
          <a:ext cx="1464285" cy="14642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1D7C43-BBD2-4C0A-820F-C576F7D97EC6}">
      <dsp:nvSpPr>
        <dsp:cNvPr id="0" name=""/>
        <dsp:cNvSpPr/>
      </dsp:nvSpPr>
      <dsp:spPr>
        <a:xfrm>
          <a:off x="3873386" y="1167542"/>
          <a:ext cx="840163" cy="8401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883F5-A556-40EE-902A-2752A75BDAD0}">
      <dsp:nvSpPr>
        <dsp:cNvPr id="0" name=""/>
        <dsp:cNvSpPr/>
      </dsp:nvSpPr>
      <dsp:spPr>
        <a:xfrm>
          <a:off x="3093234" y="2775856"/>
          <a:ext cx="240046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/>
            <a:t>31+29+30?</a:t>
          </a:r>
          <a:endParaRPr lang="en-US" sz="2300" kern="1200"/>
        </a:p>
      </dsp:txBody>
      <dsp:txXfrm>
        <a:off x="3093234" y="2775856"/>
        <a:ext cx="2400467" cy="720000"/>
      </dsp:txXfrm>
    </dsp:sp>
    <dsp:sp modelId="{9ED8EDB2-01D3-42DE-B669-BF95CE5C6979}">
      <dsp:nvSpPr>
        <dsp:cNvPr id="0" name=""/>
        <dsp:cNvSpPr/>
      </dsp:nvSpPr>
      <dsp:spPr>
        <a:xfrm>
          <a:off x="6381875" y="855481"/>
          <a:ext cx="1464285" cy="14642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2E9BDD-E031-4E34-A4A5-A5FAF3CDF5B9}">
      <dsp:nvSpPr>
        <dsp:cNvPr id="0" name=""/>
        <dsp:cNvSpPr/>
      </dsp:nvSpPr>
      <dsp:spPr>
        <a:xfrm>
          <a:off x="6693936" y="1167542"/>
          <a:ext cx="840163" cy="8401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9D062-7389-4302-93F0-41D713606961}">
      <dsp:nvSpPr>
        <dsp:cNvPr id="0" name=""/>
        <dsp:cNvSpPr/>
      </dsp:nvSpPr>
      <dsp:spPr>
        <a:xfrm>
          <a:off x="5913784" y="2775856"/>
          <a:ext cx="240046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/>
            <a:t>2000 x 0.25?</a:t>
          </a:r>
          <a:endParaRPr lang="en-US" sz="2300" kern="1200"/>
        </a:p>
      </dsp:txBody>
      <dsp:txXfrm>
        <a:off x="5913784" y="2775856"/>
        <a:ext cx="2400467" cy="720000"/>
      </dsp:txXfrm>
    </dsp:sp>
    <dsp:sp modelId="{1E006763-7706-43BD-830C-A40B94B2E10D}">
      <dsp:nvSpPr>
        <dsp:cNvPr id="0" name=""/>
        <dsp:cNvSpPr/>
      </dsp:nvSpPr>
      <dsp:spPr>
        <a:xfrm>
          <a:off x="9202425" y="855481"/>
          <a:ext cx="1464285" cy="14642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734B63-12D7-41DC-9125-36D65BD2DD67}">
      <dsp:nvSpPr>
        <dsp:cNvPr id="0" name=""/>
        <dsp:cNvSpPr/>
      </dsp:nvSpPr>
      <dsp:spPr>
        <a:xfrm>
          <a:off x="9514486" y="1167542"/>
          <a:ext cx="840163" cy="8401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F8EF2-A06B-4215-B297-E112FE7DFC3B}">
      <dsp:nvSpPr>
        <dsp:cNvPr id="0" name=""/>
        <dsp:cNvSpPr/>
      </dsp:nvSpPr>
      <dsp:spPr>
        <a:xfrm>
          <a:off x="8734334" y="2775856"/>
          <a:ext cx="240046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kern="1200"/>
            <a:t>8+7+4+2+3+6?</a:t>
          </a:r>
          <a:endParaRPr lang="en-US" sz="2300" kern="1200"/>
        </a:p>
      </dsp:txBody>
      <dsp:txXfrm>
        <a:off x="8734334" y="2775856"/>
        <a:ext cx="2400467" cy="720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11B8E-EBBB-41D9-9094-D8D94D21EC8F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C6192-8DDC-47A5-B9D3-05F65A45918D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UK refers to ‘a sense of enjoyment and curiosity’</a:t>
          </a:r>
          <a:endParaRPr lang="en-US" sz="3500" kern="1200"/>
        </a:p>
      </dsp:txBody>
      <dsp:txXfrm>
        <a:off x="696297" y="538547"/>
        <a:ext cx="4171627" cy="2590157"/>
      </dsp:txXfrm>
    </dsp:sp>
    <dsp:sp modelId="{8FF0B337-6E49-4108-98AC-FC47685B4EFC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2ACB0-69E3-4FC7-A4E8-558C80274EEE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NZ refers to numbers that ‘amuse, delight, illuminate and excite’</a:t>
          </a:r>
          <a:endParaRPr lang="en-US" sz="3500" kern="1200"/>
        </a:p>
      </dsp:txBody>
      <dsp:txXfrm>
        <a:off x="5991936" y="538547"/>
        <a:ext cx="4171627" cy="2590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76E95-887E-4F33-BC3C-15B357BCE010}">
      <dsp:nvSpPr>
        <dsp:cNvPr id="0" name=""/>
        <dsp:cNvSpPr/>
      </dsp:nvSpPr>
      <dsp:spPr>
        <a:xfrm>
          <a:off x="0" y="718"/>
          <a:ext cx="65136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E12386-9DCE-4CE8-B495-2135507395E3}">
      <dsp:nvSpPr>
        <dsp:cNvPr id="0" name=""/>
        <dsp:cNvSpPr/>
      </dsp:nvSpPr>
      <dsp:spPr>
        <a:xfrm>
          <a:off x="182554" y="136502"/>
          <a:ext cx="331917" cy="3319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943AF-BE56-41B9-A374-40887B36838C}">
      <dsp:nvSpPr>
        <dsp:cNvPr id="0" name=""/>
        <dsp:cNvSpPr/>
      </dsp:nvSpPr>
      <dsp:spPr>
        <a:xfrm>
          <a:off x="697026" y="718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Not starting work</a:t>
          </a:r>
          <a:endParaRPr lang="en-US" sz="1600" kern="1200"/>
        </a:p>
      </dsp:txBody>
      <dsp:txXfrm>
        <a:off x="697026" y="718"/>
        <a:ext cx="5816577" cy="603486"/>
      </dsp:txXfrm>
    </dsp:sp>
    <dsp:sp modelId="{0D8B32CE-2A76-4F2A-B541-986E5C916273}">
      <dsp:nvSpPr>
        <dsp:cNvPr id="0" name=""/>
        <dsp:cNvSpPr/>
      </dsp:nvSpPr>
      <dsp:spPr>
        <a:xfrm>
          <a:off x="0" y="755076"/>
          <a:ext cx="65136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D2A0F1-43B0-4A2F-84E2-34B543706AF9}">
      <dsp:nvSpPr>
        <dsp:cNvPr id="0" name=""/>
        <dsp:cNvSpPr/>
      </dsp:nvSpPr>
      <dsp:spPr>
        <a:xfrm>
          <a:off x="182554" y="890860"/>
          <a:ext cx="331917" cy="3319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62119-3304-4FB4-BC4D-462466F4E570}">
      <dsp:nvSpPr>
        <dsp:cNvPr id="0" name=""/>
        <dsp:cNvSpPr/>
      </dsp:nvSpPr>
      <dsp:spPr>
        <a:xfrm>
          <a:off x="697026" y="755076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Taking too much time</a:t>
          </a:r>
          <a:endParaRPr lang="en-US" sz="1600" kern="1200"/>
        </a:p>
      </dsp:txBody>
      <dsp:txXfrm>
        <a:off x="697026" y="755076"/>
        <a:ext cx="5816577" cy="603486"/>
      </dsp:txXfrm>
    </dsp:sp>
    <dsp:sp modelId="{FF8D568D-B421-4B3C-B2AE-586A03D64038}">
      <dsp:nvSpPr>
        <dsp:cNvPr id="0" name=""/>
        <dsp:cNvSpPr/>
      </dsp:nvSpPr>
      <dsp:spPr>
        <a:xfrm>
          <a:off x="0" y="1509433"/>
          <a:ext cx="65136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E8AC3-6F1F-41AE-9901-10B31BCCEEE6}">
      <dsp:nvSpPr>
        <dsp:cNvPr id="0" name=""/>
        <dsp:cNvSpPr/>
      </dsp:nvSpPr>
      <dsp:spPr>
        <a:xfrm>
          <a:off x="182554" y="1645217"/>
          <a:ext cx="331917" cy="3319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C11EF-F8A0-418B-A4D8-A72DC1C1C3E1}">
      <dsp:nvSpPr>
        <dsp:cNvPr id="0" name=""/>
        <dsp:cNvSpPr/>
      </dsp:nvSpPr>
      <dsp:spPr>
        <a:xfrm>
          <a:off x="697026" y="1509433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Focus only on easier questions</a:t>
          </a:r>
          <a:endParaRPr lang="en-US" sz="1600" kern="1200"/>
        </a:p>
      </dsp:txBody>
      <dsp:txXfrm>
        <a:off x="697026" y="1509433"/>
        <a:ext cx="5816577" cy="603486"/>
      </dsp:txXfrm>
    </dsp:sp>
    <dsp:sp modelId="{6D71C359-7C22-4ADF-A694-A0A36A167D19}">
      <dsp:nvSpPr>
        <dsp:cNvPr id="0" name=""/>
        <dsp:cNvSpPr/>
      </dsp:nvSpPr>
      <dsp:spPr>
        <a:xfrm>
          <a:off x="0" y="2263791"/>
          <a:ext cx="65136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807A4-FFDE-4770-9031-696C4C012387}">
      <dsp:nvSpPr>
        <dsp:cNvPr id="0" name=""/>
        <dsp:cNvSpPr/>
      </dsp:nvSpPr>
      <dsp:spPr>
        <a:xfrm>
          <a:off x="182554" y="2399575"/>
          <a:ext cx="331917" cy="33191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CBF16-07F2-4863-B7F0-75F7F4896A63}">
      <dsp:nvSpPr>
        <dsp:cNvPr id="0" name=""/>
        <dsp:cNvSpPr/>
      </dsp:nvSpPr>
      <dsp:spPr>
        <a:xfrm>
          <a:off x="697026" y="2263791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Default response ‘I don’t know’</a:t>
          </a:r>
          <a:endParaRPr lang="en-US" sz="1600" kern="1200"/>
        </a:p>
      </dsp:txBody>
      <dsp:txXfrm>
        <a:off x="697026" y="2263791"/>
        <a:ext cx="5816577" cy="603486"/>
      </dsp:txXfrm>
    </dsp:sp>
    <dsp:sp modelId="{1BC6D6CB-BF15-4C04-924C-188D5CC1247F}">
      <dsp:nvSpPr>
        <dsp:cNvPr id="0" name=""/>
        <dsp:cNvSpPr/>
      </dsp:nvSpPr>
      <dsp:spPr>
        <a:xfrm>
          <a:off x="0" y="3018148"/>
          <a:ext cx="65136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961B5-F6BA-4150-B733-A773A566E55F}">
      <dsp:nvSpPr>
        <dsp:cNvPr id="0" name=""/>
        <dsp:cNvSpPr/>
      </dsp:nvSpPr>
      <dsp:spPr>
        <a:xfrm>
          <a:off x="182554" y="3153933"/>
          <a:ext cx="331917" cy="33191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4B529-5444-47A0-ACAA-D4FA8EF44544}">
      <dsp:nvSpPr>
        <dsp:cNvPr id="0" name=""/>
        <dsp:cNvSpPr/>
      </dsp:nvSpPr>
      <dsp:spPr>
        <a:xfrm>
          <a:off x="697026" y="3018148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Not knowing where to start</a:t>
          </a:r>
          <a:endParaRPr lang="en-US" sz="1600" kern="1200"/>
        </a:p>
      </dsp:txBody>
      <dsp:txXfrm>
        <a:off x="697026" y="3018148"/>
        <a:ext cx="5816577" cy="603486"/>
      </dsp:txXfrm>
    </dsp:sp>
    <dsp:sp modelId="{9F90A9BF-32C1-422F-B718-D956E80106BE}">
      <dsp:nvSpPr>
        <dsp:cNvPr id="0" name=""/>
        <dsp:cNvSpPr/>
      </dsp:nvSpPr>
      <dsp:spPr>
        <a:xfrm>
          <a:off x="0" y="3772506"/>
          <a:ext cx="65136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E83D60-AE25-4459-9E5B-0790A522FCB3}">
      <dsp:nvSpPr>
        <dsp:cNvPr id="0" name=""/>
        <dsp:cNvSpPr/>
      </dsp:nvSpPr>
      <dsp:spPr>
        <a:xfrm>
          <a:off x="182554" y="3908290"/>
          <a:ext cx="331917" cy="33191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2C6FA-4D4E-461E-BDB3-B4913257DAC0}">
      <dsp:nvSpPr>
        <dsp:cNvPr id="0" name=""/>
        <dsp:cNvSpPr/>
      </dsp:nvSpPr>
      <dsp:spPr>
        <a:xfrm>
          <a:off x="697026" y="3772506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Blurting out any number</a:t>
          </a:r>
          <a:endParaRPr lang="en-US" sz="1600" kern="1200"/>
        </a:p>
      </dsp:txBody>
      <dsp:txXfrm>
        <a:off x="697026" y="3772506"/>
        <a:ext cx="5816577" cy="603486"/>
      </dsp:txXfrm>
    </dsp:sp>
    <dsp:sp modelId="{95D05EB1-A6CD-430D-957F-7B7D1ACF6028}">
      <dsp:nvSpPr>
        <dsp:cNvPr id="0" name=""/>
        <dsp:cNvSpPr/>
      </dsp:nvSpPr>
      <dsp:spPr>
        <a:xfrm>
          <a:off x="0" y="4526863"/>
          <a:ext cx="65136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2EAE42-8AB4-45EC-9469-1B00E5B4BC8F}">
      <dsp:nvSpPr>
        <dsp:cNvPr id="0" name=""/>
        <dsp:cNvSpPr/>
      </dsp:nvSpPr>
      <dsp:spPr>
        <a:xfrm>
          <a:off x="182554" y="4662648"/>
          <a:ext cx="331917" cy="33191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6AAC4C-B7B0-4A67-939E-1314D655B7F9}">
      <dsp:nvSpPr>
        <dsp:cNvPr id="0" name=""/>
        <dsp:cNvSpPr/>
      </dsp:nvSpPr>
      <dsp:spPr>
        <a:xfrm>
          <a:off x="697026" y="4526863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Not showing working out</a:t>
          </a:r>
          <a:endParaRPr lang="en-US" sz="1600" kern="1200"/>
        </a:p>
      </dsp:txBody>
      <dsp:txXfrm>
        <a:off x="697026" y="4526863"/>
        <a:ext cx="5816577" cy="603486"/>
      </dsp:txXfrm>
    </dsp:sp>
    <dsp:sp modelId="{B95462FB-BBCC-461A-A65F-4AFABF14583E}">
      <dsp:nvSpPr>
        <dsp:cNvPr id="0" name=""/>
        <dsp:cNvSpPr/>
      </dsp:nvSpPr>
      <dsp:spPr>
        <a:xfrm>
          <a:off x="0" y="5281221"/>
          <a:ext cx="6513603" cy="6034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DED9C7-6899-4D44-942B-A61220203A97}">
      <dsp:nvSpPr>
        <dsp:cNvPr id="0" name=""/>
        <dsp:cNvSpPr/>
      </dsp:nvSpPr>
      <dsp:spPr>
        <a:xfrm>
          <a:off x="182554" y="5417005"/>
          <a:ext cx="331917" cy="331917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A6BC2-5F49-481B-8D7B-CAB73BA5AADF}">
      <dsp:nvSpPr>
        <dsp:cNvPr id="0" name=""/>
        <dsp:cNvSpPr/>
      </dsp:nvSpPr>
      <dsp:spPr>
        <a:xfrm>
          <a:off x="697026" y="5281221"/>
          <a:ext cx="5816577" cy="603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69" tIns="63869" rIns="63869" bIns="638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Not finishing work</a:t>
          </a:r>
          <a:endParaRPr lang="en-US" sz="1600" kern="1200"/>
        </a:p>
      </dsp:txBody>
      <dsp:txXfrm>
        <a:off x="697026" y="5281221"/>
        <a:ext cx="5816577" cy="6034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4A977-7E6C-4FC3-983F-55F1D63EAC8C}">
      <dsp:nvSpPr>
        <dsp:cNvPr id="0" name=""/>
        <dsp:cNvSpPr/>
      </dsp:nvSpPr>
      <dsp:spPr>
        <a:xfrm>
          <a:off x="0" y="690"/>
          <a:ext cx="6248400" cy="16156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BACF6-D26F-4FCA-B082-8A3CC0A32E9A}">
      <dsp:nvSpPr>
        <dsp:cNvPr id="0" name=""/>
        <dsp:cNvSpPr/>
      </dsp:nvSpPr>
      <dsp:spPr>
        <a:xfrm>
          <a:off x="488743" y="364218"/>
          <a:ext cx="888624" cy="8886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64723-A5E6-4F37-8A3A-B89FCC279DB7}">
      <dsp:nvSpPr>
        <dsp:cNvPr id="0" name=""/>
        <dsp:cNvSpPr/>
      </dsp:nvSpPr>
      <dsp:spPr>
        <a:xfrm>
          <a:off x="1866111" y="690"/>
          <a:ext cx="4382288" cy="161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93" tIns="170993" rIns="170993" bIns="17099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Is there a Maths gene?</a:t>
          </a:r>
          <a:endParaRPr lang="en-US" sz="2500" kern="1200"/>
        </a:p>
      </dsp:txBody>
      <dsp:txXfrm>
        <a:off x="1866111" y="690"/>
        <a:ext cx="4382288" cy="1615680"/>
      </dsp:txXfrm>
    </dsp:sp>
    <dsp:sp modelId="{BC10E4BB-9C69-4EB6-8E00-CA0AB37499CE}">
      <dsp:nvSpPr>
        <dsp:cNvPr id="0" name=""/>
        <dsp:cNvSpPr/>
      </dsp:nvSpPr>
      <dsp:spPr>
        <a:xfrm>
          <a:off x="0" y="2020291"/>
          <a:ext cx="6248400" cy="16156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9371D-1D60-4AAB-A534-32FF648BD9D5}">
      <dsp:nvSpPr>
        <dsp:cNvPr id="0" name=""/>
        <dsp:cNvSpPr/>
      </dsp:nvSpPr>
      <dsp:spPr>
        <a:xfrm>
          <a:off x="488743" y="2383819"/>
          <a:ext cx="888624" cy="8886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951F7-6F86-40E4-8AE5-4298C321D83E}">
      <dsp:nvSpPr>
        <dsp:cNvPr id="0" name=""/>
        <dsp:cNvSpPr/>
      </dsp:nvSpPr>
      <dsp:spPr>
        <a:xfrm>
          <a:off x="1866111" y="2020291"/>
          <a:ext cx="4382288" cy="161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93" tIns="170993" rIns="170993" bIns="17099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Are you born bad at Maths?</a:t>
          </a:r>
          <a:endParaRPr lang="en-US" sz="2500" kern="1200"/>
        </a:p>
      </dsp:txBody>
      <dsp:txXfrm>
        <a:off x="1866111" y="2020291"/>
        <a:ext cx="4382288" cy="1615680"/>
      </dsp:txXfrm>
    </dsp:sp>
    <dsp:sp modelId="{82BD6390-579F-4387-8E74-79E8C359A2CB}">
      <dsp:nvSpPr>
        <dsp:cNvPr id="0" name=""/>
        <dsp:cNvSpPr/>
      </dsp:nvSpPr>
      <dsp:spPr>
        <a:xfrm>
          <a:off x="0" y="4039891"/>
          <a:ext cx="6248400" cy="16156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B4770-F090-49C9-9466-5DB0907DBE7E}">
      <dsp:nvSpPr>
        <dsp:cNvPr id="0" name=""/>
        <dsp:cNvSpPr/>
      </dsp:nvSpPr>
      <dsp:spPr>
        <a:xfrm>
          <a:off x="488743" y="4403420"/>
          <a:ext cx="888624" cy="8886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84AA7-998F-4264-B615-7FC4CAAA986F}">
      <dsp:nvSpPr>
        <dsp:cNvPr id="0" name=""/>
        <dsp:cNvSpPr/>
      </dsp:nvSpPr>
      <dsp:spPr>
        <a:xfrm>
          <a:off x="1866111" y="4039891"/>
          <a:ext cx="4382288" cy="161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93" tIns="170993" rIns="170993" bIns="17099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Will you ever be able to learn Maths?</a:t>
          </a:r>
          <a:endParaRPr lang="en-US" sz="2500" kern="1200"/>
        </a:p>
      </dsp:txBody>
      <dsp:txXfrm>
        <a:off x="1866111" y="4039891"/>
        <a:ext cx="4382288" cy="16156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54155-8062-411C-8F16-C271632108CB}">
      <dsp:nvSpPr>
        <dsp:cNvPr id="0" name=""/>
        <dsp:cNvSpPr/>
      </dsp:nvSpPr>
      <dsp:spPr>
        <a:xfrm>
          <a:off x="0" y="690"/>
          <a:ext cx="6248400" cy="16156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0FE16-A9E7-4027-ABB5-7D4465A777CE}">
      <dsp:nvSpPr>
        <dsp:cNvPr id="0" name=""/>
        <dsp:cNvSpPr/>
      </dsp:nvSpPr>
      <dsp:spPr>
        <a:xfrm>
          <a:off x="488743" y="364218"/>
          <a:ext cx="888624" cy="8886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33C6D3-56F3-49D7-98ED-C66607F7C90A}">
      <dsp:nvSpPr>
        <dsp:cNvPr id="0" name=""/>
        <dsp:cNvSpPr/>
      </dsp:nvSpPr>
      <dsp:spPr>
        <a:xfrm>
          <a:off x="1866111" y="690"/>
          <a:ext cx="4382288" cy="161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93" tIns="170993" rIns="170993" bIns="17099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Anxious doing maths in front of others</a:t>
          </a:r>
          <a:endParaRPr lang="en-US" sz="2500" kern="1200"/>
        </a:p>
      </dsp:txBody>
      <dsp:txXfrm>
        <a:off x="1866111" y="690"/>
        <a:ext cx="4382288" cy="1615680"/>
      </dsp:txXfrm>
    </dsp:sp>
    <dsp:sp modelId="{AD39910A-2A3B-4289-949F-B4B6FDDD8001}">
      <dsp:nvSpPr>
        <dsp:cNvPr id="0" name=""/>
        <dsp:cNvSpPr/>
      </dsp:nvSpPr>
      <dsp:spPr>
        <a:xfrm>
          <a:off x="0" y="2020291"/>
          <a:ext cx="6248400" cy="16156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B052C7-EACD-405C-A39C-7B9C788FDEF0}">
      <dsp:nvSpPr>
        <dsp:cNvPr id="0" name=""/>
        <dsp:cNvSpPr/>
      </dsp:nvSpPr>
      <dsp:spPr>
        <a:xfrm>
          <a:off x="488743" y="2383819"/>
          <a:ext cx="888624" cy="8886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9FDD7-BA5C-4406-BE53-29E6D539F9F1}">
      <dsp:nvSpPr>
        <dsp:cNvPr id="0" name=""/>
        <dsp:cNvSpPr/>
      </dsp:nvSpPr>
      <dsp:spPr>
        <a:xfrm>
          <a:off x="1866111" y="2020291"/>
          <a:ext cx="4382288" cy="161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93" tIns="170993" rIns="170993" bIns="17099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Anxious when being timed</a:t>
          </a:r>
          <a:endParaRPr lang="en-US" sz="2500" kern="1200"/>
        </a:p>
      </dsp:txBody>
      <dsp:txXfrm>
        <a:off x="1866111" y="2020291"/>
        <a:ext cx="4382288" cy="1615680"/>
      </dsp:txXfrm>
    </dsp:sp>
    <dsp:sp modelId="{3ED7B919-E57D-4A7C-8467-4638C42C2700}">
      <dsp:nvSpPr>
        <dsp:cNvPr id="0" name=""/>
        <dsp:cNvSpPr/>
      </dsp:nvSpPr>
      <dsp:spPr>
        <a:xfrm>
          <a:off x="0" y="4039891"/>
          <a:ext cx="6248400" cy="16156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79CFC-A36C-49C5-8D4B-48E61EF1751C}">
      <dsp:nvSpPr>
        <dsp:cNvPr id="0" name=""/>
        <dsp:cNvSpPr/>
      </dsp:nvSpPr>
      <dsp:spPr>
        <a:xfrm>
          <a:off x="488743" y="4403420"/>
          <a:ext cx="888624" cy="8886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181B4-0FA6-41B8-B154-A33D348A32DE}">
      <dsp:nvSpPr>
        <dsp:cNvPr id="0" name=""/>
        <dsp:cNvSpPr/>
      </dsp:nvSpPr>
      <dsp:spPr>
        <a:xfrm>
          <a:off x="1866111" y="4039891"/>
          <a:ext cx="4382288" cy="161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93" tIns="170993" rIns="170993" bIns="17099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Anxious when someone else is doing maths</a:t>
          </a:r>
          <a:endParaRPr lang="en-US" sz="2500" kern="1200"/>
        </a:p>
      </dsp:txBody>
      <dsp:txXfrm>
        <a:off x="1866111" y="4039891"/>
        <a:ext cx="4382288" cy="16156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3F858-BBF9-4E12-B963-471FD62AD811}">
      <dsp:nvSpPr>
        <dsp:cNvPr id="0" name=""/>
        <dsp:cNvSpPr/>
      </dsp:nvSpPr>
      <dsp:spPr>
        <a:xfrm>
          <a:off x="2552250" y="873621"/>
          <a:ext cx="5522695" cy="5522695"/>
        </a:xfrm>
        <a:prstGeom prst="blockArc">
          <a:avLst>
            <a:gd name="adj1" fmla="val 10799940"/>
            <a:gd name="adj2" fmla="val 16220228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53D836-61D0-4B0E-9FAD-08E34D27588A}">
      <dsp:nvSpPr>
        <dsp:cNvPr id="0" name=""/>
        <dsp:cNvSpPr/>
      </dsp:nvSpPr>
      <dsp:spPr>
        <a:xfrm>
          <a:off x="2552144" y="849847"/>
          <a:ext cx="5522695" cy="5522695"/>
        </a:xfrm>
        <a:prstGeom prst="blockArc">
          <a:avLst>
            <a:gd name="adj1" fmla="val 5322311"/>
            <a:gd name="adj2" fmla="val 1076964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A3CDA-C311-4CC5-9122-C458D03F619C}">
      <dsp:nvSpPr>
        <dsp:cNvPr id="0" name=""/>
        <dsp:cNvSpPr/>
      </dsp:nvSpPr>
      <dsp:spPr>
        <a:xfrm>
          <a:off x="2554698" y="849791"/>
          <a:ext cx="5522695" cy="5522695"/>
        </a:xfrm>
        <a:prstGeom prst="blockArc">
          <a:avLst>
            <a:gd name="adj1" fmla="val 111281"/>
            <a:gd name="adj2" fmla="val 5325566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62B714-DA82-4D85-A22F-7FA8931D3563}">
      <dsp:nvSpPr>
        <dsp:cNvPr id="0" name=""/>
        <dsp:cNvSpPr/>
      </dsp:nvSpPr>
      <dsp:spPr>
        <a:xfrm>
          <a:off x="2554031" y="873631"/>
          <a:ext cx="5522695" cy="5522695"/>
        </a:xfrm>
        <a:prstGeom prst="blockArc">
          <a:avLst>
            <a:gd name="adj1" fmla="val 16217957"/>
            <a:gd name="adj2" fmla="val 80884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56324-A0DA-4617-A036-282EDA7CD78E}">
      <dsp:nvSpPr>
        <dsp:cNvPr id="0" name=""/>
        <dsp:cNvSpPr/>
      </dsp:nvSpPr>
      <dsp:spPr>
        <a:xfrm>
          <a:off x="4042791" y="2364210"/>
          <a:ext cx="2541612" cy="2541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700" kern="1200" dirty="0"/>
        </a:p>
      </dsp:txBody>
      <dsp:txXfrm>
        <a:off x="4415001" y="2736420"/>
        <a:ext cx="1797192" cy="1797192"/>
      </dsp:txXfrm>
    </dsp:sp>
    <dsp:sp modelId="{D50C0652-AD42-42F7-94F5-466EABB9C74D}">
      <dsp:nvSpPr>
        <dsp:cNvPr id="0" name=""/>
        <dsp:cNvSpPr/>
      </dsp:nvSpPr>
      <dsp:spPr>
        <a:xfrm>
          <a:off x="3971193" y="-554491"/>
          <a:ext cx="2716551" cy="2984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Negative experience of maths</a:t>
          </a:r>
          <a:endParaRPr lang="en-GB" sz="2800" kern="1200" dirty="0"/>
        </a:p>
      </dsp:txBody>
      <dsp:txXfrm>
        <a:off x="4369023" y="-117433"/>
        <a:ext cx="1920891" cy="2110301"/>
      </dsp:txXfrm>
    </dsp:sp>
    <dsp:sp modelId="{1FF6A233-5C62-4AC8-91EC-A36961A21932}">
      <dsp:nvSpPr>
        <dsp:cNvPr id="0" name=""/>
        <dsp:cNvSpPr/>
      </dsp:nvSpPr>
      <dsp:spPr>
        <a:xfrm>
          <a:off x="6701861" y="2399966"/>
          <a:ext cx="2620140" cy="25969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Maths avoidance</a:t>
          </a:r>
          <a:endParaRPr lang="en-GB" sz="2800" kern="1200" dirty="0"/>
        </a:p>
      </dsp:txBody>
      <dsp:txXfrm>
        <a:off x="7085572" y="2780279"/>
        <a:ext cx="1852718" cy="1836314"/>
      </dsp:txXfrm>
    </dsp:sp>
    <dsp:sp modelId="{43EB6FC8-807C-45D7-BE48-90122D679F87}">
      <dsp:nvSpPr>
        <dsp:cNvPr id="0" name=""/>
        <dsp:cNvSpPr/>
      </dsp:nvSpPr>
      <dsp:spPr>
        <a:xfrm>
          <a:off x="4019939" y="4908974"/>
          <a:ext cx="2709007" cy="2797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Poor preparation</a:t>
          </a:r>
          <a:endParaRPr lang="en-GB" sz="2800" kern="1200" dirty="0"/>
        </a:p>
      </dsp:txBody>
      <dsp:txXfrm>
        <a:off x="4416664" y="5318682"/>
        <a:ext cx="1915557" cy="1978245"/>
      </dsp:txXfrm>
    </dsp:sp>
    <dsp:sp modelId="{19D7F17D-CE8F-49DD-A052-EC1CE98973F1}">
      <dsp:nvSpPr>
        <dsp:cNvPr id="0" name=""/>
        <dsp:cNvSpPr/>
      </dsp:nvSpPr>
      <dsp:spPr>
        <a:xfrm>
          <a:off x="1194632" y="2201839"/>
          <a:ext cx="2843332" cy="2866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Poor performance</a:t>
          </a:r>
          <a:endParaRPr lang="en-GB" sz="2800" kern="1200" dirty="0"/>
        </a:p>
      </dsp:txBody>
      <dsp:txXfrm>
        <a:off x="1611028" y="2621607"/>
        <a:ext cx="2010540" cy="20268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275CF-4D42-464D-B08E-D0420E9F2CF1}">
      <dsp:nvSpPr>
        <dsp:cNvPr id="0" name=""/>
        <dsp:cNvSpPr/>
      </dsp:nvSpPr>
      <dsp:spPr>
        <a:xfrm>
          <a:off x="0" y="719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67CB5-9ABE-490C-B4A0-FC3E5CD88688}">
      <dsp:nvSpPr>
        <dsp:cNvPr id="0" name=""/>
        <dsp:cNvSpPr/>
      </dsp:nvSpPr>
      <dsp:spPr>
        <a:xfrm>
          <a:off x="509522" y="379703"/>
          <a:ext cx="926404" cy="9264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E013B-C132-4132-88E3-08C97C5EDCDD}">
      <dsp:nvSpPr>
        <dsp:cNvPr id="0" name=""/>
        <dsp:cNvSpPr/>
      </dsp:nvSpPr>
      <dsp:spPr>
        <a:xfrm>
          <a:off x="1945450" y="719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Are all mistakes bad?</a:t>
          </a:r>
          <a:endParaRPr lang="en-US" sz="2500" kern="1200"/>
        </a:p>
      </dsp:txBody>
      <dsp:txXfrm>
        <a:off x="1945450" y="719"/>
        <a:ext cx="4643240" cy="1684372"/>
      </dsp:txXfrm>
    </dsp:sp>
    <dsp:sp modelId="{FF1E7ED8-62D2-47A7-8AAB-1482FD55F159}">
      <dsp:nvSpPr>
        <dsp:cNvPr id="0" name=""/>
        <dsp:cNvSpPr/>
      </dsp:nvSpPr>
      <dsp:spPr>
        <a:xfrm>
          <a:off x="0" y="2106185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A99C1-B0BF-4A68-B099-5D7AC0F673EA}">
      <dsp:nvSpPr>
        <dsp:cNvPr id="0" name=""/>
        <dsp:cNvSpPr/>
      </dsp:nvSpPr>
      <dsp:spPr>
        <a:xfrm>
          <a:off x="509522" y="2485169"/>
          <a:ext cx="926404" cy="9264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C47BC-381E-463F-A011-8BA8D83A2A16}">
      <dsp:nvSpPr>
        <dsp:cNvPr id="0" name=""/>
        <dsp:cNvSpPr/>
      </dsp:nvSpPr>
      <dsp:spPr>
        <a:xfrm>
          <a:off x="1945450" y="2106185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What is a good mistake?</a:t>
          </a:r>
          <a:endParaRPr lang="en-US" sz="2500" kern="1200"/>
        </a:p>
      </dsp:txBody>
      <dsp:txXfrm>
        <a:off x="1945450" y="2106185"/>
        <a:ext cx="4643240" cy="1684372"/>
      </dsp:txXfrm>
    </dsp:sp>
    <dsp:sp modelId="{56357761-07FB-479B-8835-0AE92BF35425}">
      <dsp:nvSpPr>
        <dsp:cNvPr id="0" name=""/>
        <dsp:cNvSpPr/>
      </dsp:nvSpPr>
      <dsp:spPr>
        <a:xfrm>
          <a:off x="0" y="4211650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5CC05-0E47-4E16-9E7C-B67AFA337528}">
      <dsp:nvSpPr>
        <dsp:cNvPr id="0" name=""/>
        <dsp:cNvSpPr/>
      </dsp:nvSpPr>
      <dsp:spPr>
        <a:xfrm>
          <a:off x="509522" y="4590634"/>
          <a:ext cx="926404" cy="9264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B7935-7CBA-4819-A4B8-1B4E0713A846}">
      <dsp:nvSpPr>
        <dsp:cNvPr id="0" name=""/>
        <dsp:cNvSpPr/>
      </dsp:nvSpPr>
      <dsp:spPr>
        <a:xfrm>
          <a:off x="1945450" y="4211650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Why do we make mistakes ?</a:t>
          </a:r>
          <a:endParaRPr lang="en-US" sz="2500" kern="1200"/>
        </a:p>
      </dsp:txBody>
      <dsp:txXfrm>
        <a:off x="1945450" y="4211650"/>
        <a:ext cx="4643240" cy="16843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0B93B-316F-499A-99EE-932C17238F37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43692-2E01-4DC0-A4BF-8D7A94D10934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A8204-541B-44E4-9DAA-6A6137B7A1C9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Building Maths Resilience</a:t>
          </a:r>
          <a:endParaRPr lang="en-US" sz="2500" kern="1200"/>
        </a:p>
      </dsp:txBody>
      <dsp:txXfrm>
        <a:off x="1941716" y="718"/>
        <a:ext cx="4571887" cy="1681139"/>
      </dsp:txXfrm>
    </dsp:sp>
    <dsp:sp modelId="{E51DC2BA-6806-470D-9FAA-1DA21E936202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DA6CE-0418-4ACC-839A-22EF142EA0DC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D1B0F-70B7-4AF0-ADA4-FA8AA08920D8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Being able to engage with maths with reduced anxiety</a:t>
          </a:r>
          <a:endParaRPr lang="en-US" sz="2500" kern="1200"/>
        </a:p>
      </dsp:txBody>
      <dsp:txXfrm>
        <a:off x="1941716" y="2102143"/>
        <a:ext cx="4571887" cy="1681139"/>
      </dsp:txXfrm>
    </dsp:sp>
    <dsp:sp modelId="{7A603894-3CB3-49C1-895A-5F425A7AD879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226B15-6BEB-42EA-B108-1FD198AB2173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9AA18-EFD1-4DBF-B31D-4034A214A147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The growth zone model</a:t>
          </a:r>
          <a:endParaRPr lang="en-US" sz="2500" kern="1200"/>
        </a:p>
      </dsp:txBody>
      <dsp:txXfrm>
        <a:off x="1941716" y="4203567"/>
        <a:ext cx="4571887" cy="16811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31920-3C7C-4C31-839C-8DCFC1B13E4F}">
      <dsp:nvSpPr>
        <dsp:cNvPr id="0" name=""/>
        <dsp:cNvSpPr/>
      </dsp:nvSpPr>
      <dsp:spPr>
        <a:xfrm>
          <a:off x="0" y="1903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340BC2-EB24-456D-A603-A1CE03666554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D5714-4DA6-4A6B-9EBE-9F4EBC2AD6CD}">
      <dsp:nvSpPr>
        <dsp:cNvPr id="0" name=""/>
        <dsp:cNvSpPr/>
      </dsp:nvSpPr>
      <dsp:spPr>
        <a:xfrm>
          <a:off x="937002" y="1903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Writing down your worries- based on Emotion Regulation Theory (Klein and Boals 2001)</a:t>
          </a:r>
          <a:endParaRPr lang="en-US" sz="1900" kern="1200"/>
        </a:p>
      </dsp:txBody>
      <dsp:txXfrm>
        <a:off x="937002" y="1903"/>
        <a:ext cx="5576601" cy="811257"/>
      </dsp:txXfrm>
    </dsp:sp>
    <dsp:sp modelId="{9BD8211E-CCA0-4A26-B70D-F49B68A13EEB}">
      <dsp:nvSpPr>
        <dsp:cNvPr id="0" name=""/>
        <dsp:cNvSpPr/>
      </dsp:nvSpPr>
      <dsp:spPr>
        <a:xfrm>
          <a:off x="0" y="1015975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C209B-4717-4CBB-AAB0-5CD7C97A586A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1F1D7-1F74-474B-971F-B997029B3F57}">
      <dsp:nvSpPr>
        <dsp:cNvPr id="0" name=""/>
        <dsp:cNvSpPr/>
      </dsp:nvSpPr>
      <dsp:spPr>
        <a:xfrm>
          <a:off x="937002" y="1015975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Reappraisal of anxiety- Beltzer, Nock, Peter and Jamieson (2014)</a:t>
          </a:r>
          <a:endParaRPr lang="en-US" sz="1900" kern="1200"/>
        </a:p>
      </dsp:txBody>
      <dsp:txXfrm>
        <a:off x="937002" y="1015975"/>
        <a:ext cx="5576601" cy="811257"/>
      </dsp:txXfrm>
    </dsp:sp>
    <dsp:sp modelId="{96CE48B8-A0AE-4AFE-9377-98D2DED1E301}">
      <dsp:nvSpPr>
        <dsp:cNvPr id="0" name=""/>
        <dsp:cNvSpPr/>
      </dsp:nvSpPr>
      <dsp:spPr>
        <a:xfrm>
          <a:off x="0" y="2030048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4E7E1-4CD5-4FAA-8ECE-F5210EAF673B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07727E-AF84-4434-AC84-789C432CC2E6}">
      <dsp:nvSpPr>
        <dsp:cNvPr id="0" name=""/>
        <dsp:cNvSpPr/>
      </dsp:nvSpPr>
      <dsp:spPr>
        <a:xfrm>
          <a:off x="937002" y="2030048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Deep breathing/Slow breathing</a:t>
          </a:r>
          <a:endParaRPr lang="en-US" sz="1900" kern="1200"/>
        </a:p>
      </dsp:txBody>
      <dsp:txXfrm>
        <a:off x="937002" y="2030048"/>
        <a:ext cx="5576601" cy="811257"/>
      </dsp:txXfrm>
    </dsp:sp>
    <dsp:sp modelId="{A7D0F5F6-6987-41E1-92C5-DF3817C362CF}">
      <dsp:nvSpPr>
        <dsp:cNvPr id="0" name=""/>
        <dsp:cNvSpPr/>
      </dsp:nvSpPr>
      <dsp:spPr>
        <a:xfrm>
          <a:off x="0" y="3044120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48F245-4762-4DD2-A4AD-1B18D5C22E02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62594-56B7-4183-ADBB-148797292B14}">
      <dsp:nvSpPr>
        <dsp:cNvPr id="0" name=""/>
        <dsp:cNvSpPr/>
      </dsp:nvSpPr>
      <dsp:spPr>
        <a:xfrm>
          <a:off x="937002" y="3044120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Imagining Safe place</a:t>
          </a:r>
          <a:endParaRPr lang="en-US" sz="1900" kern="1200"/>
        </a:p>
      </dsp:txBody>
      <dsp:txXfrm>
        <a:off x="937002" y="3044120"/>
        <a:ext cx="5576601" cy="811257"/>
      </dsp:txXfrm>
    </dsp:sp>
    <dsp:sp modelId="{9C6A2EA8-19B6-4DE3-8CBA-2840BA1709A4}">
      <dsp:nvSpPr>
        <dsp:cNvPr id="0" name=""/>
        <dsp:cNvSpPr/>
      </dsp:nvSpPr>
      <dsp:spPr>
        <a:xfrm>
          <a:off x="0" y="4058192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54670B-EAD7-4DDF-81C3-68AE3A03CB29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25F8A-ACAF-4D86-B4DF-C72EEB030565}">
      <dsp:nvSpPr>
        <dsp:cNvPr id="0" name=""/>
        <dsp:cNvSpPr/>
      </dsp:nvSpPr>
      <dsp:spPr>
        <a:xfrm>
          <a:off x="937002" y="4058192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Humour</a:t>
          </a:r>
          <a:endParaRPr lang="en-US" sz="1900" kern="1200"/>
        </a:p>
      </dsp:txBody>
      <dsp:txXfrm>
        <a:off x="937002" y="4058192"/>
        <a:ext cx="5576601" cy="811257"/>
      </dsp:txXfrm>
    </dsp:sp>
    <dsp:sp modelId="{53C533C4-152D-46F1-9457-50CBDEAFFB10}">
      <dsp:nvSpPr>
        <dsp:cNvPr id="0" name=""/>
        <dsp:cNvSpPr/>
      </dsp:nvSpPr>
      <dsp:spPr>
        <a:xfrm>
          <a:off x="0" y="5072264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9DA84B-903E-4328-8B73-DD53AF550761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870FB-2A6F-438A-862A-A6FB3A01CFBB}">
      <dsp:nvSpPr>
        <dsp:cNvPr id="0" name=""/>
        <dsp:cNvSpPr/>
      </dsp:nvSpPr>
      <dsp:spPr>
        <a:xfrm>
          <a:off x="937002" y="5072264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David Sheffield , University of Derby</a:t>
          </a:r>
          <a:endParaRPr lang="en-US" sz="1900" kern="1200"/>
        </a:p>
      </dsp:txBody>
      <dsp:txXfrm>
        <a:off x="937002" y="5072264"/>
        <a:ext cx="5576601" cy="8112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C953F-6DF1-4DCF-A65D-6297F4D15640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0A4079-B30F-4189-8BC6-20CF5BC71691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D7211-F090-4713-8DD0-7E535CA3F35C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Lowest achieving children are those who use a memorization technique for maths</a:t>
          </a:r>
          <a:endParaRPr lang="en-US" sz="2500" kern="1200"/>
        </a:p>
      </dsp:txBody>
      <dsp:txXfrm>
        <a:off x="1507738" y="707092"/>
        <a:ext cx="9007861" cy="1305401"/>
      </dsp:txXfrm>
    </dsp:sp>
    <dsp:sp modelId="{DE21A68F-B6DE-4193-9399-A600040D1416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65C60-E7C8-42BB-8BF4-C942004C5090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87917-AF3C-4BCD-BE79-CC1A96D46085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Highest achievers are those who look for connections and have big ideas</a:t>
          </a:r>
          <a:endParaRPr lang="en-US" sz="2500" kern="1200"/>
        </a:p>
      </dsp:txBody>
      <dsp:txXfrm>
        <a:off x="1507738" y="2338844"/>
        <a:ext cx="9007861" cy="1305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48ECB-D063-4F88-9255-8CA988EDF6A6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FB6AF-130E-4AF4-A6E6-C75FF8C912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779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Brain not wired</a:t>
            </a:r>
            <a:r>
              <a:rPr lang="en-GB" baseline="0" dirty="0"/>
              <a:t> for abstract maths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3F826-0996-4EE3-94D4-983E3862899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203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mistake – no growth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3F826-0996-4EE3-94D4-983E38628997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7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Brain not wired</a:t>
            </a:r>
            <a:r>
              <a:rPr lang="en-GB" baseline="0" dirty="0"/>
              <a:t> for abstract maths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3F826-0996-4EE3-94D4-983E3862899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486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Learner’s  attitudes</a:t>
            </a:r>
          </a:p>
          <a:p>
            <a:pPr marL="0" indent="0">
              <a:buNone/>
            </a:pPr>
            <a:r>
              <a:rPr lang="en-US" dirty="0"/>
              <a:t>Lack of belief in ability </a:t>
            </a:r>
          </a:p>
          <a:p>
            <a:pPr marL="0" indent="0">
              <a:buNone/>
            </a:pPr>
            <a:r>
              <a:rPr lang="en-US" dirty="0"/>
              <a:t>Lack of faith in intuition</a:t>
            </a:r>
          </a:p>
          <a:p>
            <a:pPr marL="0" indent="0">
              <a:buNone/>
            </a:pPr>
            <a:r>
              <a:rPr lang="en-US" dirty="0"/>
              <a:t>Negative beliefs</a:t>
            </a:r>
          </a:p>
          <a:p>
            <a:pPr marL="0" indent="0">
              <a:buNone/>
            </a:pPr>
            <a:r>
              <a:rPr lang="en-US" dirty="0"/>
              <a:t>Giving up before really trying</a:t>
            </a:r>
          </a:p>
          <a:p>
            <a:pPr marL="0" indent="0">
              <a:buNone/>
            </a:pPr>
            <a:r>
              <a:rPr lang="en-US" dirty="0"/>
              <a:t>‘Dropped stitch’ thinking</a:t>
            </a:r>
          </a:p>
          <a:p>
            <a:pPr marL="0" indent="0">
              <a:buNone/>
            </a:pPr>
            <a:r>
              <a:rPr lang="en-US" dirty="0"/>
              <a:t>Depression</a:t>
            </a:r>
          </a:p>
          <a:p>
            <a:pPr marL="0" indent="0">
              <a:buNone/>
            </a:pPr>
            <a:r>
              <a:rPr lang="en-US" dirty="0"/>
              <a:t>Fear of failure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3F826-0996-4EE3-94D4-983E3862899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793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Few </a:t>
            </a:r>
            <a:r>
              <a:rPr lang="en-US" dirty="0" err="1"/>
              <a:t>maths</a:t>
            </a:r>
            <a:r>
              <a:rPr lang="en-US" dirty="0"/>
              <a:t> classes are structured in such a way as to relieve anxiety.  There will always be time limits, right answers, and competition.  Reducing </a:t>
            </a:r>
            <a:r>
              <a:rPr lang="en-US" dirty="0" err="1"/>
              <a:t>maths</a:t>
            </a:r>
            <a:r>
              <a:rPr lang="en-US" dirty="0"/>
              <a:t> anxiety will not make students ‘smarter’  in </a:t>
            </a:r>
            <a:r>
              <a:rPr lang="en-US" dirty="0" err="1"/>
              <a:t>maths</a:t>
            </a:r>
            <a:r>
              <a:rPr lang="en-US" dirty="0"/>
              <a:t>. However, it could allow a students to reach their full potential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3F826-0996-4EE3-94D4-983E38628997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233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Bath et al (1986)</a:t>
            </a:r>
            <a:r>
              <a:rPr lang="en-GB" baseline="0" dirty="0"/>
              <a:t> grasshopper and inchworm</a:t>
            </a:r>
          </a:p>
          <a:p>
            <a:r>
              <a:rPr lang="en-GB" baseline="0" dirty="0"/>
              <a:t>Sharma (1989) qualitative and quantitative</a:t>
            </a:r>
          </a:p>
          <a:p>
            <a:r>
              <a:rPr lang="en-GB" baseline="0" dirty="0"/>
              <a:t>Modern= sequential and holistic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DBC13-FB66-406D-A5F9-104AB67A25E9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643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Carol </a:t>
            </a:r>
            <a:r>
              <a:rPr lang="en-GB" dirty="0" err="1"/>
              <a:t>Dweck</a:t>
            </a:r>
            <a:r>
              <a:rPr lang="en-GB" dirty="0"/>
              <a:t> has trained</a:t>
            </a:r>
            <a:r>
              <a:rPr lang="en-GB" baseline="0" dirty="0"/>
              <a:t> premier league footballers</a:t>
            </a:r>
          </a:p>
          <a:p>
            <a:r>
              <a:rPr lang="en-GB" dirty="0"/>
              <a:t>If your mum says ‘I wasn’t any good at maths then the child’s marks will go down’</a:t>
            </a:r>
          </a:p>
          <a:p>
            <a:r>
              <a:rPr lang="en-GB" dirty="0"/>
              <a:t>Fixed </a:t>
            </a:r>
            <a:r>
              <a:rPr lang="en-GB" dirty="0" err="1"/>
              <a:t>mindset</a:t>
            </a:r>
            <a:r>
              <a:rPr lang="en-GB" dirty="0"/>
              <a:t> comes from fixed praise</a:t>
            </a:r>
          </a:p>
          <a:p>
            <a:r>
              <a:rPr lang="en-GB" dirty="0"/>
              <a:t>If a parent says you are clever, then the child will hear that , but this can backfire later if they struggle with something because they think that this means they are not clever</a:t>
            </a:r>
          </a:p>
          <a:p>
            <a:r>
              <a:rPr lang="en-GB" dirty="0"/>
              <a:t>Better to say you have tried really hard. You have done really well</a:t>
            </a:r>
          </a:p>
          <a:p>
            <a:r>
              <a:rPr lang="en-GB" dirty="0"/>
              <a:t>Experiment-</a:t>
            </a:r>
            <a:r>
              <a:rPr lang="en-GB" baseline="0" dirty="0"/>
              <a:t> half of a class were given one extra sentence in their feedback from teachers and the other half did not have  that sentence.</a:t>
            </a:r>
          </a:p>
          <a:p>
            <a:r>
              <a:rPr lang="en-GB" baseline="0" dirty="0"/>
              <a:t>The </a:t>
            </a:r>
            <a:r>
              <a:rPr lang="en-GB" baseline="0" dirty="0" err="1"/>
              <a:t>chidlren</a:t>
            </a:r>
            <a:r>
              <a:rPr lang="en-GB" baseline="0" dirty="0"/>
              <a:t> with the extra sentence  did better when tested one year later</a:t>
            </a:r>
          </a:p>
          <a:p>
            <a:r>
              <a:rPr lang="en-GB" baseline="0" dirty="0"/>
              <a:t>The sentence was I am giving you this feedback because I believe in you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5A22A-C66A-4E33-8CDC-2F279D9C9D14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080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Lowest achieving</a:t>
            </a:r>
            <a:r>
              <a:rPr lang="en-GB" baseline="0" dirty="0"/>
              <a:t> are actually doing the hardest maths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3F826-0996-4EE3-94D4-983E38628997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881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Share with colleagues </a:t>
            </a:r>
            <a:r>
              <a:rPr lang="en-GB" dirty="0"/>
              <a:t>how</a:t>
            </a:r>
            <a:r>
              <a:rPr lang="en-GB" baseline="0" dirty="0"/>
              <a:t> they could use the questionnaire to identify growth </a:t>
            </a:r>
            <a:r>
              <a:rPr lang="en-GB" baseline="0" dirty="0" err="1"/>
              <a:t>mindset</a:t>
            </a:r>
            <a:r>
              <a:rPr lang="en-GB" baseline="0" dirty="0"/>
              <a:t> students. Base data, what does this look like at the end of the year.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13CF-FCF9-450A-A056-91C950504FB8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601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F13CF-FCF9-450A-A056-91C950504FB8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77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4F6E1-7C74-4D04-ACB7-4DEBE2A52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FC1D8-49B0-4D1B-9CFC-98E8007CC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1DB18-952B-4B0B-8AE3-8C48D30DD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1097-79FF-4447-A61F-CFA11BC9FE1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3E03E-C377-4EFB-8152-88A6DD41E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6A9F8-6E11-4F90-A261-9A18E1492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77A7-5C4D-45D6-BD73-D2247B2BE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65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48598-7CB2-4B0C-916A-8B1043D3D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30703E-7561-4BAA-ABEA-2BA8A4E0A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A3E5F-731E-477C-B904-993F09DFE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1097-79FF-4447-A61F-CFA11BC9FE1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E16E-EB23-477D-AFF3-3028E48F6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DDD16-D130-44E8-B349-43A4C13E1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77A7-5C4D-45D6-BD73-D2247B2BE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05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AA1525-B487-4B2D-96CC-D38761393A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FCA1C0-505E-4511-99B9-70CFCE183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8FFC1-385C-4C69-88B2-6622BE800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1097-79FF-4447-A61F-CFA11BC9FE1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8AB7C-D0D2-4BA5-8EA9-37BC81B1D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BDFB9-F843-44A1-900A-98D541775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77A7-5C4D-45D6-BD73-D2247B2BE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58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77CA3-764B-4E7E-926E-5ED518C20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1C8CD-76FC-4328-B8FC-E4028794C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1DFCD-2DE9-422B-B7C1-433771DE9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1097-79FF-4447-A61F-CFA11BC9FE1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5A8B1-01E6-40EB-A810-7444B7FD6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E73DC-7B7F-4C7A-8CE2-1447430A6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77A7-5C4D-45D6-BD73-D2247B2BE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278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1CEDB-28F3-4E41-9D9E-7012FA558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09808-21C8-4CDA-8839-C199CBEA7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6A702-1D38-4353-8A32-50D8FF0D1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1097-79FF-4447-A61F-CFA11BC9FE1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728C4-4CD0-41BE-BF8F-2121B785B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5C906-8672-4BB3-A229-D6BF7E5F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77A7-5C4D-45D6-BD73-D2247B2BE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29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52F3-1A88-403E-942C-E0A734A7B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B47B7-A7D0-4D4C-8AD2-915FF13822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27FFE-41F8-4A8F-AE2E-8BDE42087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DD7672-1376-40F0-8B06-EB1D43C99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1097-79FF-4447-A61F-CFA11BC9FE1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4DE9B-ABA9-4F9C-A0E2-371906D63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B98798-32D5-47D1-BFF6-EF25500CA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77A7-5C4D-45D6-BD73-D2247B2BE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00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CAB6B-6CAA-4E64-910A-B64614CA7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07A8D-1F58-4021-AA9C-8A9C3C6E5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61167-B668-4AF8-803F-F4F35A621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0AD3FE-BDE8-44F4-903F-2F20B59BB7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AC861C-115A-480E-9D85-198DB7FC08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067199-25E0-4A2E-8CAA-AFB0A085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1097-79FF-4447-A61F-CFA11BC9FE1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ED3ECE-103B-46E3-8BB9-CEBE80442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C317B4-F5EE-41C6-890D-627C8D986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77A7-5C4D-45D6-BD73-D2247B2BE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52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856CD-E183-433E-8F51-67449B0E3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4262D2-3931-4E98-A2D8-F37574E70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1097-79FF-4447-A61F-CFA11BC9FE1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FD2AE6-1F16-4E8A-B597-9D9FAF128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C55AD9-71E8-4DE6-BB1B-2BC607C61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77A7-5C4D-45D6-BD73-D2247B2BE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24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DDDFE2-3B5A-4FB6-A581-33D34F84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1097-79FF-4447-A61F-CFA11BC9FE1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323F8D-0E4D-4F00-825B-DF579F9A2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4DD9C-356A-43CF-9CC5-517E91DDA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77A7-5C4D-45D6-BD73-D2247B2BE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67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2D06E-DC77-435A-9026-8B0326FA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D429A-5859-4DC5-9BFF-0B313DEA8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8F2034-F393-42A5-977F-29D490934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482CB-FC3D-4BFB-9130-4C26D6946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1097-79FF-4447-A61F-CFA11BC9FE1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1527D-50BC-4F56-9791-026A091CB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9879D-16A6-44AA-A7A8-CED0E8B81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77A7-5C4D-45D6-BD73-D2247B2BE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175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EE7F5-6886-4CC7-9FEF-9AD9BB57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19F4DE-2603-45B9-859E-A47ABC75D8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D7CCBA-9803-4C71-8BC6-A80176D8E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0DC21-841C-47B1-B88D-C72AF762B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1097-79FF-4447-A61F-CFA11BC9FE1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FC2CE1-B821-42BE-A773-A990811DB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C479A-604A-49B4-A27F-480BE4CE8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77A7-5C4D-45D6-BD73-D2247B2BE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19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AB4D5C-8497-4A37-907C-78970FCCA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4BEE0-0188-4D0B-837F-ECE1778C2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17787-713E-4F28-B111-21AB8D90A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71097-79FF-4447-A61F-CFA11BC9FE1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BB975-8E2D-4941-B07E-0FCEE89A7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2B93C-C55E-434D-A1AA-5B8B6EEA9B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877A7-5C4D-45D6-BD73-D2247B2BE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48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cid:image001.png@01D43878.919BE11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snnRaC4t5c&amp;feature=youtu.b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jeffpro/6167125536/" TargetMode="Externa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ethics.com/genetic-ethics" TargetMode="External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ssbsresources.com/conferences/maths-mastery-celebrationofmaths" TargetMode="External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ingaheadofthecurve.blogspot.com/2012/10/formative-assessment-ideas-for-math.html" TargetMode="External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philosophersforchange.org/2014/04/22/sociality-solitude-and-the-struggle-for-socialism/" TargetMode="External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ris.peabody.vanderbilt.edu/module/sca/cresource/q1/p01/" TargetMode="External"/><Relationship Id="rId4" Type="http://schemas.openxmlformats.org/officeDocument/2006/relationships/image" Target="../media/image8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hourglass-timer-sand-clock-23654/" TargetMode="Externa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brunsdon/493478335/" TargetMode="External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sv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ity103.com/collections/Paper/slides/cutting_paper.html" TargetMode="External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3ZyVBwnScJw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s://i1.wp.com/blog.doublehelix.csiro.au/wp-content/uploads/2015/04/holefive300.jpg?ssl=1" TargetMode="External"/><Relationship Id="rId3" Type="http://schemas.openxmlformats.org/officeDocument/2006/relationships/image" Target="../media/image109.jpeg"/><Relationship Id="rId7" Type="http://schemas.openxmlformats.org/officeDocument/2006/relationships/image" Target="../media/image111.jpeg"/><Relationship Id="rId2" Type="http://schemas.openxmlformats.org/officeDocument/2006/relationships/hyperlink" Target="https://i2.wp.com/blog.doublehelix.csiro.au/wp-content/uploads/2015/04/holetwo300.jpg?ssl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2.wp.com/blog.doublehelix.csiro.au/wp-content/uploads/2015/04/holefour300.jpg?ssl=1" TargetMode="External"/><Relationship Id="rId5" Type="http://schemas.openxmlformats.org/officeDocument/2006/relationships/image" Target="../media/image110.jpeg"/><Relationship Id="rId4" Type="http://schemas.openxmlformats.org/officeDocument/2006/relationships/hyperlink" Target="https://i2.wp.com/blog.doublehelix.csiro.au/wp-content/uploads/2015/04/holethree300.jpg?ssl=1" TargetMode="External"/><Relationship Id="rId9" Type="http://schemas.openxmlformats.org/officeDocument/2006/relationships/image" Target="../media/image1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wecometolearn/8383245717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9AAD3C-65CC-407E-B114-4F659BE53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889" y="643467"/>
            <a:ext cx="790222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4E8D70-A28D-4D4A-8234-B2428B91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>
                <a:solidFill>
                  <a:srgbClr val="FFFFFF"/>
                </a:solidFill>
              </a:rPr>
              <a:t>www.judyhornigold.co.uk</a:t>
            </a:r>
          </a:p>
        </p:txBody>
      </p:sp>
      <p:pic>
        <p:nvPicPr>
          <p:cNvPr id="6" name="Picture 5" descr="cid:image001.png@01D43878.919BE110">
            <a:extLst>
              <a:ext uri="{FF2B5EF4-FFF2-40B4-BE49-F238E27FC236}">
                <a16:creationId xmlns:a16="http://schemas.microsoft.com/office/drawing/2014/main" id="{BAA2852B-86DA-4B6E-8FA8-C2E03CD230C3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4524"/>
            <a:ext cx="1501249" cy="97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6A4127-DFD8-4B39-B0E6-940ED8304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8285" y="6141709"/>
            <a:ext cx="2173715" cy="71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23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5FD155-3450-4E33-98EB-B7DC3DAB55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45" r="-1" b="-1"/>
          <a:stretch/>
        </p:blipFill>
        <p:spPr>
          <a:xfrm>
            <a:off x="20" y="-886853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BC6275-0A54-4651-89DD-BD06F40A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626" y="4539837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dirty="0"/>
              <a:t>Why do so many people get </a:t>
            </a:r>
            <a:r>
              <a:rPr lang="en-US" sz="3400" dirty="0" err="1"/>
              <a:t>maths</a:t>
            </a:r>
            <a:r>
              <a:rPr lang="en-US" sz="3400" dirty="0"/>
              <a:t> anxiety?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C9122-DCBC-4782-9A45-C65825FAB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738" y="5680637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1700">
                <a:solidFill>
                  <a:schemeClr val="bg1"/>
                </a:solidFill>
                <a:hlinkClick r:id="rId3"/>
              </a:rPr>
              <a:t>https://www.youtube.com/watch?v=7snnRaC4t5c&amp;feature=youtu.be</a:t>
            </a:r>
            <a:endParaRPr lang="en-US" sz="1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5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Maths Anxiety can be related to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/>
              <a:t>Life Experiences</a:t>
            </a:r>
          </a:p>
          <a:p>
            <a:r>
              <a:rPr lang="en-US"/>
              <a:t>attitudes of parents, teachers or other  people in the learning environment</a:t>
            </a:r>
          </a:p>
          <a:p>
            <a:r>
              <a:rPr lang="en-US"/>
              <a:t>some specific incident in a student’s </a:t>
            </a:r>
            <a:r>
              <a:rPr lang="en-US" err="1"/>
              <a:t>maths</a:t>
            </a:r>
            <a:r>
              <a:rPr lang="en-US"/>
              <a:t> history which was frightening or embarrassing</a:t>
            </a:r>
          </a:p>
          <a:p>
            <a:r>
              <a:rPr lang="en-US"/>
              <a:t>poor self-concept caused by past history of failure </a:t>
            </a:r>
          </a:p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www.judyhornigold.co.uk</a:t>
            </a:r>
          </a:p>
        </p:txBody>
      </p:sp>
    </p:spTree>
    <p:extLst>
      <p:ext uri="{BB962C8B-B14F-4D97-AF65-F5344CB8AC3E}">
        <p14:creationId xmlns:p14="http://schemas.microsoft.com/office/powerpoint/2010/main" val="204901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Maths Anxiety can be related to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/>
              <a:t>Teaching Techniques</a:t>
            </a:r>
          </a:p>
          <a:p>
            <a:pPr marL="0" indent="0">
              <a:buNone/>
            </a:pPr>
            <a:r>
              <a:rPr lang="en-US"/>
              <a:t>Anxiety can be caused by teaching techniques which emphasize:</a:t>
            </a:r>
          </a:p>
          <a:p>
            <a:pPr lvl="1"/>
            <a:r>
              <a:rPr lang="en-US"/>
              <a:t> timed activities</a:t>
            </a:r>
          </a:p>
          <a:p>
            <a:pPr lvl="1"/>
            <a:r>
              <a:rPr lang="en-US"/>
              <a:t> the </a:t>
            </a:r>
            <a:r>
              <a:rPr lang="en-US" b="1" i="1"/>
              <a:t>right</a:t>
            </a:r>
            <a:r>
              <a:rPr lang="en-US"/>
              <a:t> answer</a:t>
            </a:r>
          </a:p>
          <a:p>
            <a:pPr lvl="1"/>
            <a:r>
              <a:rPr lang="en-US"/>
              <a:t> speed in getting the answer</a:t>
            </a:r>
          </a:p>
          <a:p>
            <a:pPr lvl="1"/>
            <a:r>
              <a:rPr lang="en-US"/>
              <a:t> competition among students</a:t>
            </a:r>
          </a:p>
          <a:p>
            <a:pPr lvl="1"/>
            <a:r>
              <a:rPr lang="en-US"/>
              <a:t> working in isolation</a:t>
            </a:r>
          </a:p>
          <a:p>
            <a:pPr lvl="1"/>
            <a:r>
              <a:rPr lang="en-US"/>
              <a:t> memorization rather than understanding</a:t>
            </a:r>
          </a:p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www.judyhornigold.co.uk</a:t>
            </a:r>
          </a:p>
        </p:txBody>
      </p:sp>
    </p:spTree>
    <p:extLst>
      <p:ext uri="{BB962C8B-B14F-4D97-AF65-F5344CB8AC3E}">
        <p14:creationId xmlns:p14="http://schemas.microsoft.com/office/powerpoint/2010/main" val="339888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A236ED-A06B-45D8-8C83-4EEB0FB84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Have you ever experienced Maths Anxiety?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D0259-F93D-4515-ADA5-0052153A1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What situations make you feel anxious?</a:t>
            </a:r>
          </a:p>
          <a:p>
            <a:endParaRPr lang="en-GB" dirty="0"/>
          </a:p>
          <a:p>
            <a:r>
              <a:rPr lang="en-GB" dirty="0"/>
              <a:t>How do we know when this is becoming a real problem?</a:t>
            </a:r>
          </a:p>
        </p:txBody>
      </p:sp>
    </p:spTree>
    <p:extLst>
      <p:ext uri="{BB962C8B-B14F-4D97-AF65-F5344CB8AC3E}">
        <p14:creationId xmlns:p14="http://schemas.microsoft.com/office/powerpoint/2010/main" val="705491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63F27-181E-47D1-9A39-15213E70C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751" y="629266"/>
            <a:ext cx="3667039" cy="1676603"/>
          </a:xfrm>
        </p:spPr>
        <p:txBody>
          <a:bodyPr>
            <a:normAutofit/>
          </a:bodyPr>
          <a:lstStyle/>
          <a:p>
            <a:r>
              <a:rPr lang="en-GB" sz="4000"/>
              <a:t>Symptoms of maths anxiety</a:t>
            </a:r>
          </a:p>
        </p:txBody>
      </p:sp>
      <p:sp>
        <p:nvSpPr>
          <p:cNvPr id="2052" name="Rectangle 70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3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Anxiety Stock Illustrations – 21,484 Anxiety Stock Illustrations ...">
            <a:extLst>
              <a:ext uri="{FF2B5EF4-FFF2-40B4-BE49-F238E27FC236}">
                <a16:creationId xmlns:a16="http://schemas.microsoft.com/office/drawing/2014/main" id="{A89BDF00-AB72-4C6B-95FE-D5627108D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137" y="804665"/>
            <a:ext cx="5248670" cy="524867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9AF53-28FA-4B09-8D87-5A4E8B410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5753" y="2438401"/>
            <a:ext cx="3667036" cy="3779520"/>
          </a:xfrm>
        </p:spPr>
        <p:txBody>
          <a:bodyPr>
            <a:normAutofit/>
          </a:bodyPr>
          <a:lstStyle/>
          <a:p>
            <a:r>
              <a:rPr lang="en-GB" dirty="0"/>
              <a:t>Sweating</a:t>
            </a:r>
          </a:p>
          <a:p>
            <a:r>
              <a:rPr lang="en-GB" dirty="0"/>
              <a:t>Rapid heart rate</a:t>
            </a:r>
          </a:p>
          <a:p>
            <a:r>
              <a:rPr lang="en-GB" dirty="0"/>
              <a:t>Mental confusion</a:t>
            </a:r>
          </a:p>
          <a:p>
            <a:r>
              <a:rPr lang="en-GB" dirty="0"/>
              <a:t>Headache</a:t>
            </a:r>
          </a:p>
          <a:p>
            <a:r>
              <a:rPr lang="en-GB" dirty="0"/>
              <a:t>Biting nails</a:t>
            </a:r>
          </a:p>
          <a:p>
            <a:r>
              <a:rPr lang="en-GB" dirty="0" err="1"/>
              <a:t>Tummyache</a:t>
            </a:r>
            <a:endParaRPr lang="en-GB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755836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B514DC-65AE-447D-8ADD-937E62528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Maths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Anxious or just ‘lazy’?</a:t>
            </a:r>
          </a:p>
        </p:txBody>
      </p:sp>
      <p:graphicFrame>
        <p:nvGraphicFramePr>
          <p:cNvPr id="9" name="TextBox 4">
            <a:extLst>
              <a:ext uri="{FF2B5EF4-FFF2-40B4-BE49-F238E27FC236}">
                <a16:creationId xmlns:a16="http://schemas.microsoft.com/office/drawing/2014/main" id="{FAB6A901-7709-4E51-8ACF-C605899D0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560104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1080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6E5BD-2B55-446F-8683-333739CB3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Maths Anxiety Questionnaire by Ellen Freedman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6D653-CF55-4D3B-B35E-1F5841104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1 = Disagree, 5 = Agree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Do you:</a:t>
            </a:r>
          </a:p>
          <a:p>
            <a:r>
              <a:rPr lang="en-GB" dirty="0"/>
              <a:t>Cringe when you have to go to math class?			 </a:t>
            </a:r>
            <a:r>
              <a:rPr lang="en-GB" b="1" dirty="0"/>
              <a:t>1 2 3 4 5</a:t>
            </a:r>
            <a:endParaRPr lang="en-GB" dirty="0"/>
          </a:p>
          <a:p>
            <a:r>
              <a:rPr lang="en-GB" dirty="0"/>
              <a:t>Get uneasy about going to the board in a math class?	 </a:t>
            </a:r>
            <a:r>
              <a:rPr lang="en-GB" b="1" dirty="0"/>
              <a:t>1 2 3 4 5</a:t>
            </a:r>
            <a:endParaRPr lang="en-GB" dirty="0"/>
          </a:p>
          <a:p>
            <a:r>
              <a:rPr lang="en-GB" dirty="0"/>
              <a:t>Understand math now, but worry that it will get</a:t>
            </a:r>
          </a:p>
          <a:p>
            <a:r>
              <a:rPr lang="en-GB" dirty="0"/>
              <a:t> really difficult?							 </a:t>
            </a:r>
            <a:r>
              <a:rPr lang="en-GB" b="1" dirty="0"/>
              <a:t>1 2 3 4 5</a:t>
            </a:r>
            <a:endParaRPr lang="en-GB" dirty="0"/>
          </a:p>
          <a:p>
            <a:r>
              <a:rPr lang="en-GB" dirty="0"/>
              <a:t>Tend to zone out in math class?				 </a:t>
            </a:r>
            <a:r>
              <a:rPr lang="en-GB" b="1" dirty="0"/>
              <a:t>1 2 3 4 5</a:t>
            </a:r>
            <a:endParaRPr lang="en-GB" dirty="0"/>
          </a:p>
          <a:p>
            <a:r>
              <a:rPr lang="en-GB" dirty="0"/>
              <a:t>Fear math tests more than any other kind? 		</a:t>
            </a:r>
            <a:r>
              <a:rPr lang="en-GB" b="1" dirty="0"/>
              <a:t>1 2 3 4 5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986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4DA63-7167-4B6B-9629-0FD957303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Maths Anxiety Questionnaire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81ADA-146F-493E-958D-EC98EC524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Know how to study for math tests?				 </a:t>
            </a:r>
            <a:r>
              <a:rPr lang="en-GB" b="1" dirty="0"/>
              <a:t>1 2 3 4 5</a:t>
            </a:r>
            <a:endParaRPr lang="en-GB" dirty="0"/>
          </a:p>
          <a:p>
            <a:r>
              <a:rPr lang="en-GB" dirty="0"/>
              <a:t>Understand math in class, but seem to forget</a:t>
            </a:r>
          </a:p>
          <a:p>
            <a:r>
              <a:rPr lang="en-GB" dirty="0"/>
              <a:t> it all when you get home? 					 </a:t>
            </a:r>
            <a:r>
              <a:rPr lang="en-GB" b="1" dirty="0"/>
              <a:t>1 2 3 4 5</a:t>
            </a:r>
            <a:endParaRPr lang="en-GB" dirty="0"/>
          </a:p>
          <a:p>
            <a:r>
              <a:rPr lang="en-GB" dirty="0"/>
              <a:t>Are you:</a:t>
            </a:r>
          </a:p>
          <a:p>
            <a:r>
              <a:rPr lang="en-GB" dirty="0"/>
              <a:t>Afraid to ask questions in math class?			 </a:t>
            </a:r>
            <a:r>
              <a:rPr lang="en-GB" b="1" dirty="0"/>
              <a:t>1 2 3 4 5</a:t>
            </a:r>
            <a:endParaRPr lang="en-GB" dirty="0"/>
          </a:p>
          <a:p>
            <a:r>
              <a:rPr lang="en-GB" dirty="0"/>
              <a:t>Worried about being called on in math class?		 </a:t>
            </a:r>
            <a:r>
              <a:rPr lang="en-GB" b="1" dirty="0"/>
              <a:t>1 2 3 4 5</a:t>
            </a:r>
            <a:endParaRPr lang="en-GB" dirty="0"/>
          </a:p>
          <a:p>
            <a:r>
              <a:rPr lang="en-GB" dirty="0"/>
              <a:t>Afraid you won’t be able to keep up with the rest of the </a:t>
            </a:r>
          </a:p>
          <a:p>
            <a:r>
              <a:rPr lang="en-GB" dirty="0"/>
              <a:t>class? 								 </a:t>
            </a:r>
            <a:r>
              <a:rPr lang="en-GB" b="1" dirty="0"/>
              <a:t>1 2 3 4 5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323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D4C78-E176-4421-81F2-7EA31C000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high is your maths anxiety?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98708-24BC-46BF-99A2-620F37456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Add up the numbers and check your students’ scores.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10-19</a:t>
            </a:r>
            <a:r>
              <a:rPr lang="en-GB" dirty="0"/>
              <a:t> — You probably love math</a:t>
            </a:r>
          </a:p>
          <a:p>
            <a:r>
              <a:rPr lang="en-GB" b="1" dirty="0"/>
              <a:t>20-29</a:t>
            </a:r>
            <a:r>
              <a:rPr lang="en-GB" dirty="0"/>
              <a:t> — You may have math anxiety</a:t>
            </a:r>
          </a:p>
          <a:p>
            <a:r>
              <a:rPr lang="en-GB" b="1" dirty="0"/>
              <a:t>30-39</a:t>
            </a:r>
            <a:r>
              <a:rPr lang="en-GB" dirty="0"/>
              <a:t> — Math clearly makes you uneasy</a:t>
            </a:r>
          </a:p>
          <a:p>
            <a:r>
              <a:rPr lang="en-GB" b="1" dirty="0"/>
              <a:t>40-50</a:t>
            </a:r>
            <a:r>
              <a:rPr lang="en-GB" dirty="0"/>
              <a:t> — You have math anxiety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937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4634B2-1241-459E-B6A3-D34199530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Feeling that you will always be bad at Maths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483B9C-A900-401C-9A98-07DAFECD20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025441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6239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F184AA-8485-47BA-A2DD-4A3DE19CF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58777" y="6356350"/>
            <a:ext cx="3049918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GB"/>
              <a:t>www.judyhornigold.co.uk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C0A168-DF1B-4EA3-961A-0C31D52AC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223837"/>
            <a:ext cx="11325225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84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436763-E25B-4A56-B381-2CD0F180C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Severe emotional reaction to maths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DE9908-252D-4C6F-90E9-FC53D5A3E5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097920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9809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3E9E7A-F62D-4450-BB61-31BD7EBE3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Negative self talk</a:t>
            </a:r>
          </a:p>
        </p:txBody>
      </p:sp>
      <p:pic>
        <p:nvPicPr>
          <p:cNvPr id="2050" name="Picture 2" descr="reducing math anxiety">
            <a:extLst>
              <a:ext uri="{FF2B5EF4-FFF2-40B4-BE49-F238E27FC236}">
                <a16:creationId xmlns:a16="http://schemas.microsoft.com/office/drawing/2014/main" id="{4DD436EA-6A40-4A56-9E8C-AEB75434B4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0" b="25807"/>
          <a:stretch/>
        </p:blipFill>
        <p:spPr bwMode="auto">
          <a:xfrm>
            <a:off x="4654297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304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2A761-EADA-429B-A204-7C00802F5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Cycle of failure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8D97B8-6428-4D2A-B98F-B154292B85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151278"/>
              </p:ext>
            </p:extLst>
          </p:nvPr>
        </p:nvGraphicFramePr>
        <p:xfrm>
          <a:off x="838200" y="0"/>
          <a:ext cx="10515600" cy="7176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Anxiety Stock Illustrations – 21,484 Anxiety Stock Illustrations ...">
            <a:extLst>
              <a:ext uri="{FF2B5EF4-FFF2-40B4-BE49-F238E27FC236}">
                <a16:creationId xmlns:a16="http://schemas.microsoft.com/office/drawing/2014/main" id="{85AFEA91-0CD3-4FD1-8E41-3249CE99A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9391" y="2301718"/>
            <a:ext cx="2610739" cy="261073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957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A6C7AE-E045-4FF0-BC97-98329C39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GB" sz="4800"/>
              <a:t>Fear of being wrong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644B37-67BD-4D8F-857D-FDD0FF378F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77421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4829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AFB0253D-5F07-4085-B001-0B5AA5054C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812" b="7812"/>
          <a:stretch/>
        </p:blipFill>
        <p:spPr>
          <a:xfrm>
            <a:off x="321731" y="321732"/>
            <a:ext cx="5728548" cy="6214533"/>
          </a:xfrm>
          <a:prstGeom prst="rect">
            <a:avLst/>
          </a:prstGeom>
        </p:spPr>
      </p:pic>
      <p:pic>
        <p:nvPicPr>
          <p:cNvPr id="5122" name="Picture 2" descr="how to overcome test anxiety for math">
            <a:extLst>
              <a:ext uri="{FF2B5EF4-FFF2-40B4-BE49-F238E27FC236}">
                <a16:creationId xmlns:a16="http://schemas.microsoft.com/office/drawing/2014/main" id="{9C388CC2-BDE4-4392-A3CD-B429A79AC3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8" r="-1" b="9946"/>
          <a:stretch/>
        </p:blipFill>
        <p:spPr bwMode="auto">
          <a:xfrm>
            <a:off x="6141721" y="321732"/>
            <a:ext cx="5728547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866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tting Growth Mindset into Practice. - Growth Mindset Maths">
            <a:extLst>
              <a:ext uri="{FF2B5EF4-FFF2-40B4-BE49-F238E27FC236}">
                <a16:creationId xmlns:a16="http://schemas.microsoft.com/office/drawing/2014/main" id="{A62BAA62-2A81-4FE8-9BD4-568E43F002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18" y="272655"/>
            <a:ext cx="8408504" cy="631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221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hat a deal!">
            <a:extLst>
              <a:ext uri="{FF2B5EF4-FFF2-40B4-BE49-F238E27FC236}">
                <a16:creationId xmlns:a16="http://schemas.microsoft.com/office/drawing/2014/main" id="{D02D1A56-FDAD-478E-A0CF-31DE20E577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 r="5169"/>
          <a:stretch/>
        </p:blipFill>
        <p:spPr bwMode="auto">
          <a:xfrm>
            <a:off x="321731" y="321732"/>
            <a:ext cx="5728548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hat a deal! #math #deals">
            <a:extLst>
              <a:ext uri="{FF2B5EF4-FFF2-40B4-BE49-F238E27FC236}">
                <a16:creationId xmlns:a16="http://schemas.microsoft.com/office/drawing/2014/main" id="{66CC1BA7-90E6-44F2-A09F-A6827734C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8" r="3" b="4055"/>
          <a:stretch/>
        </p:blipFill>
        <p:spPr bwMode="auto">
          <a:xfrm>
            <a:off x="6141721" y="321732"/>
            <a:ext cx="5728547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102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8F06F1B-A853-496C-85D3-033240A1F6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33" r="42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694D8E-3AFA-472D-864D-A7488472B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472717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/>
              <a:t>Parental Influences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F127-7CE4-44D2-A9DB-ED386B86B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738" y="5680637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000">
                <a:solidFill>
                  <a:schemeClr val="bg1"/>
                </a:solidFill>
              </a:rPr>
              <a:t>Is Maths Anxiety hereditary?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3D8A43-D759-45A0-852A-354A874D89F1}"/>
              </a:ext>
            </a:extLst>
          </p:cNvPr>
          <p:cNvSpPr txBox="1"/>
          <p:nvPr/>
        </p:nvSpPr>
        <p:spPr>
          <a:xfrm>
            <a:off x="973267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www.bioethics.com/genetic-ethic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48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45454E-F4F4-4210-8C2D-794F86CBE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35" y="640081"/>
            <a:ext cx="3377183" cy="370889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Things to never say to children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DBD37B-746E-46F2-86BC-5D52F0B8E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" b="4694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8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6629B0-CBE7-439F-B135-ED0B79C2B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Teaching Methods</a:t>
            </a:r>
          </a:p>
        </p:txBody>
      </p:sp>
    </p:spTree>
    <p:extLst>
      <p:ext uri="{BB962C8B-B14F-4D97-AF65-F5344CB8AC3E}">
        <p14:creationId xmlns:p14="http://schemas.microsoft.com/office/powerpoint/2010/main" val="3089264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D665C-8748-48AF-A23D-45FCADEAA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A3F5A-5F05-4156-A38C-C238BEFB1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9BD0F9-95D8-4658-AB3E-84AEA7B5B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404812"/>
            <a:ext cx="10601325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68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GB" dirty="0"/>
              <a:t>Maths lessons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US"/>
              <a:t>“</a:t>
            </a:r>
            <a:r>
              <a:rPr lang="en-US" i="1"/>
              <a:t>Evidence suggests that math anxiety results more from the way the subject is presented than from the subject itself</a:t>
            </a:r>
            <a:r>
              <a:rPr lang="en-US"/>
              <a:t>.”  </a:t>
            </a:r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/>
              <a:t> 					J. Greenwood  (1984)</a:t>
            </a:r>
          </a:p>
          <a:p>
            <a:endParaRPr lang="en-GB"/>
          </a:p>
        </p:txBody>
      </p:sp>
      <p:pic>
        <p:nvPicPr>
          <p:cNvPr id="6146" name="Picture 2" descr="C:\Users\Judy\AppData\Local\Microsoft\Windows\Temporary Internet Files\Content.IE5\YOLHMTX0\MC9003108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7184" y="1332469"/>
            <a:ext cx="3781051" cy="3549084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8610" y="6356350"/>
            <a:ext cx="3372951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GB"/>
              <a:t>www.judyhornigold.co.uk</a:t>
            </a:r>
          </a:p>
        </p:txBody>
      </p:sp>
    </p:spTree>
    <p:extLst>
      <p:ext uri="{BB962C8B-B14F-4D97-AF65-F5344CB8AC3E}">
        <p14:creationId xmlns:p14="http://schemas.microsoft.com/office/powerpoint/2010/main" val="1657742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177A1-E318-4E4F-BE27-F891299F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535" y="640081"/>
            <a:ext cx="6610383" cy="349702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Climbing a broken ladder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7744A9-B1DD-4F76-B3B2-02A51E6DF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09F52C97-D8A0-4C58-9D04-B8733EE38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036" y="644333"/>
            <a:ext cx="3343935" cy="556933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0A9A96-F593-41F0-9AA0-8DDEE13495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97" r="-1" b="9495"/>
          <a:stretch/>
        </p:blipFill>
        <p:spPr>
          <a:xfrm>
            <a:off x="809243" y="809244"/>
            <a:ext cx="3017520" cy="523951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56782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9605A-CCBD-4062-8A8E-1C214C42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Affective domain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6FB1C-A862-4B86-ABD1-A496732F5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i="1" dirty="0"/>
              <a:t>A teacher must do more than just prepare great lessons.  Success for many children is related to how we make them feel in class</a:t>
            </a:r>
            <a:r>
              <a:rPr lang="en-US" dirty="0"/>
              <a:t>.”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Fiore, 1999</a:t>
            </a:r>
            <a:endParaRPr lang="en-GB" dirty="0"/>
          </a:p>
          <a:p>
            <a:endParaRPr lang="en-GB" dirty="0"/>
          </a:p>
        </p:txBody>
      </p:sp>
      <p:pic>
        <p:nvPicPr>
          <p:cNvPr id="8" name="Content Placeholder 4" descr="A close up of a blackboard&#10;&#10;Description automatically generated">
            <a:extLst>
              <a:ext uri="{FF2B5EF4-FFF2-40B4-BE49-F238E27FC236}">
                <a16:creationId xmlns:a16="http://schemas.microsoft.com/office/drawing/2014/main" id="{2643DFF7-FADF-461E-B587-04C1C3105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13098" y="2949484"/>
            <a:ext cx="5165804" cy="25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39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608273-24F5-4864-A93D-DE600490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Cognitive v Affective Domains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6BC7C5-4FCF-49BA-9CD4-6924E77AA7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Cognitive domain</a:t>
            </a:r>
          </a:p>
          <a:p>
            <a:pPr marL="0" indent="0">
              <a:buNone/>
            </a:pPr>
            <a:r>
              <a:rPr lang="en-GB" dirty="0"/>
              <a:t>Mental Activity</a:t>
            </a:r>
          </a:p>
          <a:p>
            <a:r>
              <a:rPr lang="en-GB" dirty="0"/>
              <a:t>Creating</a:t>
            </a:r>
          </a:p>
          <a:p>
            <a:r>
              <a:rPr lang="en-GB" dirty="0"/>
              <a:t>Evaluating</a:t>
            </a:r>
          </a:p>
          <a:p>
            <a:r>
              <a:rPr lang="en-GB" dirty="0"/>
              <a:t>Analysing</a:t>
            </a:r>
          </a:p>
          <a:p>
            <a:r>
              <a:rPr lang="en-GB" dirty="0"/>
              <a:t>Applying </a:t>
            </a:r>
          </a:p>
          <a:p>
            <a:r>
              <a:rPr lang="en-GB" dirty="0"/>
              <a:t>Understanding</a:t>
            </a:r>
          </a:p>
          <a:p>
            <a:r>
              <a:rPr lang="en-GB" dirty="0"/>
              <a:t> Remembering</a:t>
            </a: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295BDD-23AB-4B87-B7C2-B1AD3F3820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Affective domain</a:t>
            </a:r>
          </a:p>
          <a:p>
            <a:pPr marL="0" indent="0">
              <a:buNone/>
            </a:pPr>
            <a:r>
              <a:rPr lang="en-GB" dirty="0"/>
              <a:t>Character and Conscience</a:t>
            </a:r>
          </a:p>
          <a:p>
            <a:r>
              <a:rPr lang="en-GB" dirty="0"/>
              <a:t>Characterising</a:t>
            </a:r>
          </a:p>
          <a:p>
            <a:r>
              <a:rPr lang="en-GB" dirty="0"/>
              <a:t>Organising</a:t>
            </a:r>
          </a:p>
          <a:p>
            <a:r>
              <a:rPr lang="en-GB" dirty="0"/>
              <a:t>Valuing</a:t>
            </a:r>
          </a:p>
          <a:p>
            <a:r>
              <a:rPr lang="en-GB" dirty="0"/>
              <a:t>Responding</a:t>
            </a:r>
          </a:p>
          <a:p>
            <a:r>
              <a:rPr lang="en-GB" dirty="0"/>
              <a:t>Receiving</a:t>
            </a:r>
          </a:p>
        </p:txBody>
      </p:sp>
    </p:spTree>
    <p:extLst>
      <p:ext uri="{BB962C8B-B14F-4D97-AF65-F5344CB8AC3E}">
        <p14:creationId xmlns:p14="http://schemas.microsoft.com/office/powerpoint/2010/main" val="291669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Learning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67B9AA-3BA5-4DAF-A0E4-CDE690410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www.judyhornigold.co.uk</a:t>
            </a:r>
          </a:p>
        </p:txBody>
      </p:sp>
      <p:pic>
        <p:nvPicPr>
          <p:cNvPr id="3074" name="Picture 2" descr="http://www.pickinchickin.com/images/inchworm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4513" y="2132013"/>
            <a:ext cx="2100263" cy="41243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325" y="2132013"/>
            <a:ext cx="6383338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45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64CD1-94AC-4DF4-A5C7-E95C6FC5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Overcoming maths anxiety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766AB504-6004-4535-8C45-41492ECECF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63338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42641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4E413-599B-4972-A909-57364E59A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Growth Zone Model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2A7535-F717-4603-A839-4566CAF5C8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47837" y="2177256"/>
            <a:ext cx="3362325" cy="364807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D1C1EB-38F3-4745-B6D1-9CF68A461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76120"/>
            <a:ext cx="5181600" cy="64427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The comfort zone </a:t>
            </a:r>
          </a:p>
          <a:p>
            <a:r>
              <a:rPr lang="en-GB" dirty="0"/>
              <a:t> familiar tasks independently, </a:t>
            </a:r>
          </a:p>
          <a:p>
            <a:r>
              <a:rPr lang="en-GB" dirty="0"/>
              <a:t>building  self-confidence </a:t>
            </a:r>
          </a:p>
          <a:p>
            <a:r>
              <a:rPr lang="en-GB" dirty="0"/>
              <a:t>practice and automaticity </a:t>
            </a:r>
          </a:p>
          <a:p>
            <a:pPr marL="0" indent="0">
              <a:buNone/>
            </a:pPr>
            <a:r>
              <a:rPr lang="en-GB" b="1" dirty="0"/>
              <a:t>The growth zone </a:t>
            </a:r>
          </a:p>
          <a:p>
            <a:r>
              <a:rPr lang="en-GB" dirty="0"/>
              <a:t> new learning happens</a:t>
            </a:r>
          </a:p>
          <a:p>
            <a:r>
              <a:rPr lang="en-GB" dirty="0"/>
              <a:t> safe to make mistakes, get stuck, require support</a:t>
            </a:r>
          </a:p>
          <a:p>
            <a:r>
              <a:rPr lang="en-GB" dirty="0"/>
              <a:t> activities may be challenging and tiring </a:t>
            </a:r>
          </a:p>
          <a:p>
            <a:pPr marL="0" indent="0">
              <a:buNone/>
            </a:pPr>
            <a:r>
              <a:rPr lang="en-GB" b="1" dirty="0"/>
              <a:t>The anxiety zone </a:t>
            </a:r>
            <a:endParaRPr lang="en-GB" dirty="0"/>
          </a:p>
          <a:p>
            <a:r>
              <a:rPr lang="en-GB" dirty="0"/>
              <a:t>Beyond learner’s reach for now</a:t>
            </a:r>
          </a:p>
          <a:p>
            <a:r>
              <a:rPr lang="en-GB" dirty="0"/>
              <a:t>threat rather than challenge, </a:t>
            </a:r>
          </a:p>
          <a:p>
            <a:r>
              <a:rPr lang="en-GB" dirty="0"/>
              <a:t>stress increases, cognition decreases, and little or no learning </a:t>
            </a:r>
          </a:p>
        </p:txBody>
      </p:sp>
    </p:spTree>
    <p:extLst>
      <p:ext uri="{BB962C8B-B14F-4D97-AF65-F5344CB8AC3E}">
        <p14:creationId xmlns:p14="http://schemas.microsoft.com/office/powerpoint/2010/main" val="35505515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33671A-5EE7-4DDA-8345-C5CF16973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zone are you in?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A21BD6C2-6F03-4435-98FD-DE5A5A4820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47837" y="2177256"/>
            <a:ext cx="3362325" cy="364807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9F96569-6924-4783-A2F8-D3C4E07E63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Identify where you are for this activity</a:t>
            </a:r>
          </a:p>
          <a:p>
            <a:endParaRPr lang="en-GB" dirty="0"/>
          </a:p>
          <a:p>
            <a:r>
              <a:rPr lang="en-GB" dirty="0"/>
              <a:t>Teachers can help you move from comfort to growth</a:t>
            </a:r>
          </a:p>
          <a:p>
            <a:endParaRPr lang="en-GB" dirty="0"/>
          </a:p>
          <a:p>
            <a:r>
              <a:rPr lang="en-GB" dirty="0"/>
              <a:t>Teachers can help support you if you are in the red zone</a:t>
            </a:r>
          </a:p>
        </p:txBody>
      </p:sp>
    </p:spTree>
    <p:extLst>
      <p:ext uri="{BB962C8B-B14F-4D97-AF65-F5344CB8AC3E}">
        <p14:creationId xmlns:p14="http://schemas.microsoft.com/office/powerpoint/2010/main" val="36955078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Techniques to overcome Maths anxiety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0305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450"/>
              </a:spcAft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www.judyhornigold.co.uk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BEB8814-3362-41A2-A43E-B57B797A64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52265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18266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itting at a desk&#10;&#10;Description automatically generated">
            <a:extLst>
              <a:ext uri="{FF2B5EF4-FFF2-40B4-BE49-F238E27FC236}">
                <a16:creationId xmlns:a16="http://schemas.microsoft.com/office/drawing/2014/main" id="{1DF00EC9-34CF-47B2-B7B1-6E3557804A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007137-634C-49E9-8150-B90FF8CB3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How to reduce anxiety in the maths classroom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50DFD22-3B04-4D43-9436-86398038D118}"/>
              </a:ext>
            </a:extLst>
          </p:cNvPr>
          <p:cNvSpPr txBox="1"/>
          <p:nvPr/>
        </p:nvSpPr>
        <p:spPr>
          <a:xfrm>
            <a:off x="9872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teachingaheadofthecurve.blogspot.com/2012/10/formative-assessment-ideas-for-math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918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ounded in Scotland on Twitter: &quot;John Napier (1550 – 1617 ...">
            <a:extLst>
              <a:ext uri="{FF2B5EF4-FFF2-40B4-BE49-F238E27FC236}">
                <a16:creationId xmlns:a16="http://schemas.microsoft.com/office/drawing/2014/main" id="{60064AA5-1862-4FF6-8CA0-FA7918A34C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DB385D-8F69-4DBD-AE30-97FF6CEA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472717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i="1"/>
              <a:t>“Multiplication is vexation, division is bad. The rule of three doth puzzle me, and practice drives me mad.”  1570</a:t>
            </a:r>
            <a:endParaRPr lang="en-US" sz="2500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682846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0F8D2B2-394F-4A28-89BB-33C25FA52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to reduce maths anxiety in the classroom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533121-2167-48CE-860D-99DDFE7BE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3013" y="728663"/>
            <a:ext cx="3433763" cy="5022850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n-GB" sz="2400"/>
              <a:t>Low threshold High Ceiling tasks</a:t>
            </a:r>
          </a:p>
          <a:p>
            <a:pPr marL="0" indent="0">
              <a:buNone/>
            </a:pPr>
            <a:r>
              <a:rPr lang="en-GB" sz="2400"/>
              <a:t>Appropriate Scaffolding</a:t>
            </a:r>
          </a:p>
          <a:p>
            <a:pPr marL="0" indent="0">
              <a:buNone/>
            </a:pPr>
            <a:r>
              <a:rPr lang="en-GB" sz="2400"/>
              <a:t>Productive struggle</a:t>
            </a:r>
          </a:p>
          <a:p>
            <a:pPr marL="0" indent="0">
              <a:buNone/>
            </a:pPr>
            <a:r>
              <a:rPr lang="en-GB" sz="2400"/>
              <a:t>Mixed ability grouping</a:t>
            </a:r>
          </a:p>
          <a:p>
            <a:pPr marL="0" indent="0">
              <a:buNone/>
            </a:pPr>
            <a:r>
              <a:rPr lang="en-GB" sz="2400"/>
              <a:t>Read maths books- such as Bedtime Maths</a:t>
            </a:r>
          </a:p>
          <a:p>
            <a:pPr marL="0" indent="0">
              <a:buNone/>
            </a:pPr>
            <a:r>
              <a:rPr lang="en-GB" sz="2400"/>
              <a:t>Reappraise anxiety</a:t>
            </a:r>
          </a:p>
          <a:p>
            <a:pPr marL="0" indent="0">
              <a:buNone/>
            </a:pPr>
            <a:r>
              <a:rPr lang="en-GB" sz="2400"/>
              <a:t>Encourage understanding not memorization</a:t>
            </a:r>
          </a:p>
          <a:p>
            <a:pPr marL="0" indent="0">
              <a:buNone/>
            </a:pPr>
            <a:r>
              <a:rPr lang="en-GB" sz="2400"/>
              <a:t>Give time to answer questions</a:t>
            </a:r>
          </a:p>
          <a:p>
            <a:endParaRPr lang="en-GB" sz="240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BDBC74-7C5E-4915-9096-9B36F7433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69325" y="728663"/>
            <a:ext cx="2895600" cy="5022850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n-GB" sz="2400"/>
              <a:t>Mindset</a:t>
            </a:r>
          </a:p>
          <a:p>
            <a:pPr marL="0" indent="0">
              <a:buNone/>
            </a:pPr>
            <a:r>
              <a:rPr lang="en-GB" sz="2400"/>
              <a:t>Express yourself</a:t>
            </a:r>
          </a:p>
          <a:p>
            <a:pPr marL="0" indent="0">
              <a:buNone/>
            </a:pPr>
            <a:r>
              <a:rPr lang="en-GB" sz="2400"/>
              <a:t>Foster the idea that mistakes are good</a:t>
            </a:r>
          </a:p>
          <a:p>
            <a:pPr marL="0" indent="0">
              <a:buNone/>
            </a:pPr>
            <a:r>
              <a:rPr lang="en-GB" sz="2400"/>
              <a:t>Spend time developing number sense at an early age</a:t>
            </a:r>
          </a:p>
          <a:p>
            <a:pPr marL="0" indent="0">
              <a:buNone/>
            </a:pPr>
            <a:r>
              <a:rPr lang="en-GB" sz="2400"/>
              <a:t>Use concrete manipulatives in a way that develops understanding </a:t>
            </a:r>
          </a:p>
          <a:p>
            <a:pPr marL="0" indent="0">
              <a:buNone/>
            </a:pPr>
            <a:r>
              <a:rPr lang="en-GB" sz="2400"/>
              <a:t>Make maths fun</a:t>
            </a:r>
          </a:p>
        </p:txBody>
      </p:sp>
    </p:spTree>
    <p:extLst>
      <p:ext uri="{BB962C8B-B14F-4D97-AF65-F5344CB8AC3E}">
        <p14:creationId xmlns:p14="http://schemas.microsoft.com/office/powerpoint/2010/main" val="18841005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CC66E84-2B42-463F-8329-75BA0D521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8AB284-0D1C-4D22-B9E7-58FAACB71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000"/>
              <a:t>Low threshold High Ceiling tasks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76C06AA-EAFC-4644-8B19-5AD143A85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40" r="5881"/>
          <a:stretch/>
        </p:blipFill>
        <p:spPr>
          <a:xfrm>
            <a:off x="5922492" y="928201"/>
            <a:ext cx="5536001" cy="492694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486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D607BE-2F7A-473F-B4D8-D4C5ECF84E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171" b="1"/>
          <a:stretch/>
        </p:blipFill>
        <p:spPr>
          <a:xfrm rot="21600000"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1786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93E0B60-0204-4F9C-8CD5-C9BD373E1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60437-2906-469A-81F5-182555AF8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82" y="4433530"/>
            <a:ext cx="4820134" cy="16356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Scaffolding and Productive struggle</a:t>
            </a:r>
          </a:p>
        </p:txBody>
      </p:sp>
      <p:pic>
        <p:nvPicPr>
          <p:cNvPr id="5" name="Content Placeholder 4" descr="A picture containing dog, black, man, necklace&#10;&#10;Description automatically generated">
            <a:extLst>
              <a:ext uri="{FF2B5EF4-FFF2-40B4-BE49-F238E27FC236}">
                <a16:creationId xmlns:a16="http://schemas.microsoft.com/office/drawing/2014/main" id="{5F0371F9-E71C-4F81-8D44-BFDD8E79B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578" b="6744"/>
          <a:stretch/>
        </p:blipFill>
        <p:spPr>
          <a:xfrm>
            <a:off x="300" y="1130513"/>
            <a:ext cx="5004928" cy="5727482"/>
          </a:xfrm>
          <a:custGeom>
            <a:avLst/>
            <a:gdLst/>
            <a:ahLst/>
            <a:cxnLst/>
            <a:rect l="l" t="t" r="r" b="b"/>
            <a:pathLst>
              <a:path w="5004928" h="5727482">
                <a:moveTo>
                  <a:pt x="1673274" y="0"/>
                </a:moveTo>
                <a:cubicBezTo>
                  <a:pt x="3513296" y="0"/>
                  <a:pt x="5004928" y="1491632"/>
                  <a:pt x="5004928" y="3331654"/>
                </a:cubicBezTo>
                <a:cubicBezTo>
                  <a:pt x="5004928" y="4251665"/>
                  <a:pt x="4632020" y="5084579"/>
                  <a:pt x="4029109" y="5687489"/>
                </a:cubicBezTo>
                <a:lnTo>
                  <a:pt x="3985106" y="5727482"/>
                </a:lnTo>
                <a:lnTo>
                  <a:pt x="0" y="5727482"/>
                </a:lnTo>
                <a:lnTo>
                  <a:pt x="0" y="453879"/>
                </a:lnTo>
                <a:lnTo>
                  <a:pt x="85210" y="402113"/>
                </a:lnTo>
                <a:cubicBezTo>
                  <a:pt x="557283" y="145668"/>
                  <a:pt x="1098267" y="0"/>
                  <a:pt x="1673274" y="0"/>
                </a:cubicBezTo>
                <a:close/>
              </a:path>
            </a:pathLst>
          </a:cu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BFA0782-E4B3-4AE1-904C-10681376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935182"/>
            <a:ext cx="5401996" cy="5922819"/>
            <a:chOff x="0" y="935182"/>
            <a:chExt cx="5401996" cy="592281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67B6173-F03D-4643-AF45-C8A3A034C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062000"/>
              <a:ext cx="5086251" cy="5796001"/>
            </a:xfrm>
            <a:custGeom>
              <a:avLst/>
              <a:gdLst>
                <a:gd name="connsiteX0" fmla="*/ 0 w 5086251"/>
                <a:gd name="connsiteY0" fmla="*/ 5336479 h 5796001"/>
                <a:gd name="connsiteX1" fmla="*/ 21826 w 5086251"/>
                <a:gd name="connsiteY1" fmla="*/ 5354914 h 5796001"/>
                <a:gd name="connsiteX2" fmla="*/ 568136 w 5086251"/>
                <a:gd name="connsiteY2" fmla="*/ 5687263 h 5796001"/>
                <a:gd name="connsiteX3" fmla="*/ 842562 w 5086251"/>
                <a:gd name="connsiteY3" fmla="*/ 5795316 h 5796001"/>
                <a:gd name="connsiteX4" fmla="*/ 845065 w 5086251"/>
                <a:gd name="connsiteY4" fmla="*/ 5796001 h 5796001"/>
                <a:gd name="connsiteX5" fmla="*/ 0 w 5086251"/>
                <a:gd name="connsiteY5" fmla="*/ 5796001 h 5796001"/>
                <a:gd name="connsiteX6" fmla="*/ 1713788 w 5086251"/>
                <a:gd name="connsiteY6" fmla="*/ 0 h 5796001"/>
                <a:gd name="connsiteX7" fmla="*/ 4987768 w 5086251"/>
                <a:gd name="connsiteY7" fmla="*/ 3991800 h 5796001"/>
                <a:gd name="connsiteX8" fmla="*/ 3684917 w 5086251"/>
                <a:gd name="connsiteY8" fmla="*/ 5224588 h 5796001"/>
                <a:gd name="connsiteX9" fmla="*/ 3215359 w 5086251"/>
                <a:gd name="connsiteY9" fmla="*/ 5711437 h 5796001"/>
                <a:gd name="connsiteX10" fmla="*/ 3131325 w 5086251"/>
                <a:gd name="connsiteY10" fmla="*/ 5796001 h 5796001"/>
                <a:gd name="connsiteX11" fmla="*/ 2222574 w 5086251"/>
                <a:gd name="connsiteY11" fmla="*/ 5796001 h 5796001"/>
                <a:gd name="connsiteX12" fmla="*/ 2310547 w 5086251"/>
                <a:gd name="connsiteY12" fmla="*/ 5743977 h 5796001"/>
                <a:gd name="connsiteX13" fmla="*/ 2936733 w 5086251"/>
                <a:gd name="connsiteY13" fmla="*/ 5161414 h 5796001"/>
                <a:gd name="connsiteX14" fmla="*/ 3263051 w 5086251"/>
                <a:gd name="connsiteY14" fmla="*/ 4825264 h 5796001"/>
                <a:gd name="connsiteX15" fmla="*/ 4024832 w 5086251"/>
                <a:gd name="connsiteY15" fmla="*/ 4296541 h 5796001"/>
                <a:gd name="connsiteX16" fmla="*/ 4270688 w 5086251"/>
                <a:gd name="connsiteY16" fmla="*/ 4145428 h 5796001"/>
                <a:gd name="connsiteX17" fmla="*/ 4418202 w 5086251"/>
                <a:gd name="connsiteY17" fmla="*/ 3838352 h 5796001"/>
                <a:gd name="connsiteX18" fmla="*/ 4426769 w 5086251"/>
                <a:gd name="connsiteY18" fmla="*/ 2771754 h 5796001"/>
                <a:gd name="connsiteX19" fmla="*/ 3911962 w 5086251"/>
                <a:gd name="connsiteY19" fmla="*/ 1761151 h 5796001"/>
                <a:gd name="connsiteX20" fmla="*/ 2878996 w 5086251"/>
                <a:gd name="connsiteY20" fmla="*/ 891074 h 5796001"/>
                <a:gd name="connsiteX21" fmla="*/ 1713788 w 5086251"/>
                <a:gd name="connsiteY21" fmla="*/ 569643 h 5796001"/>
                <a:gd name="connsiteX22" fmla="*/ 178318 w 5086251"/>
                <a:gd name="connsiteY22" fmla="*/ 1035168 h 5796001"/>
                <a:gd name="connsiteX23" fmla="*/ 0 w 5086251"/>
                <a:gd name="connsiteY23" fmla="*/ 1166764 h 5796001"/>
                <a:gd name="connsiteX24" fmla="*/ 0 w 5086251"/>
                <a:gd name="connsiteY24" fmla="*/ 470600 h 5796001"/>
                <a:gd name="connsiteX25" fmla="*/ 57412 w 5086251"/>
                <a:gd name="connsiteY25" fmla="*/ 434140 h 5796001"/>
                <a:gd name="connsiteX26" fmla="*/ 1713788 w 5086251"/>
                <a:gd name="connsiteY26" fmla="*/ 0 h 57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6251" h="5796001">
                  <a:moveTo>
                    <a:pt x="0" y="5336479"/>
                  </a:moveTo>
                  <a:lnTo>
                    <a:pt x="21826" y="5354914"/>
                  </a:lnTo>
                  <a:cubicBezTo>
                    <a:pt x="190493" y="5486545"/>
                    <a:pt x="374629" y="5598829"/>
                    <a:pt x="568136" y="5687263"/>
                  </a:cubicBezTo>
                  <a:cubicBezTo>
                    <a:pt x="658050" y="5728362"/>
                    <a:pt x="749583" y="5764391"/>
                    <a:pt x="842562" y="5795316"/>
                  </a:cubicBezTo>
                  <a:lnTo>
                    <a:pt x="845065" y="5796001"/>
                  </a:lnTo>
                  <a:lnTo>
                    <a:pt x="0" y="5796001"/>
                  </a:lnTo>
                  <a:close/>
                  <a:moveTo>
                    <a:pt x="1713788" y="0"/>
                  </a:moveTo>
                  <a:cubicBezTo>
                    <a:pt x="3545413" y="0"/>
                    <a:pt x="5557891" y="2025871"/>
                    <a:pt x="4987768" y="3991800"/>
                  </a:cubicBezTo>
                  <a:cubicBezTo>
                    <a:pt x="4737256" y="4855774"/>
                    <a:pt x="4285030" y="4636101"/>
                    <a:pt x="3684917" y="5224588"/>
                  </a:cubicBezTo>
                  <a:cubicBezTo>
                    <a:pt x="3521758" y="5384631"/>
                    <a:pt x="3369286" y="5552220"/>
                    <a:pt x="3215359" y="5711437"/>
                  </a:cubicBezTo>
                  <a:lnTo>
                    <a:pt x="3131325" y="5796001"/>
                  </a:lnTo>
                  <a:lnTo>
                    <a:pt x="2222574" y="5796001"/>
                  </a:lnTo>
                  <a:lnTo>
                    <a:pt x="2310547" y="5743977"/>
                  </a:lnTo>
                  <a:cubicBezTo>
                    <a:pt x="2520268" y="5601656"/>
                    <a:pt x="2722540" y="5387726"/>
                    <a:pt x="2936733" y="5161414"/>
                  </a:cubicBezTo>
                  <a:cubicBezTo>
                    <a:pt x="3040664" y="5051578"/>
                    <a:pt x="3148133" y="4937972"/>
                    <a:pt x="3263051" y="4825264"/>
                  </a:cubicBezTo>
                  <a:cubicBezTo>
                    <a:pt x="3555098" y="4538829"/>
                    <a:pt x="3826658" y="4398841"/>
                    <a:pt x="4024832" y="4296541"/>
                  </a:cubicBezTo>
                  <a:cubicBezTo>
                    <a:pt x="4150553" y="4231753"/>
                    <a:pt x="4223938" y="4192627"/>
                    <a:pt x="4270688" y="4145428"/>
                  </a:cubicBezTo>
                  <a:cubicBezTo>
                    <a:pt x="4325632" y="4089790"/>
                    <a:pt x="4375177" y="3986594"/>
                    <a:pt x="4418202" y="3838352"/>
                  </a:cubicBezTo>
                  <a:cubicBezTo>
                    <a:pt x="4517661" y="3495740"/>
                    <a:pt x="4520455" y="3136797"/>
                    <a:pt x="4426769" y="2771754"/>
                  </a:cubicBezTo>
                  <a:cubicBezTo>
                    <a:pt x="4337740" y="2425376"/>
                    <a:pt x="4159867" y="2075944"/>
                    <a:pt x="3911962" y="1761151"/>
                  </a:cubicBezTo>
                  <a:cubicBezTo>
                    <a:pt x="3631649" y="1405261"/>
                    <a:pt x="3274600" y="1104467"/>
                    <a:pt x="2878996" y="891074"/>
                  </a:cubicBezTo>
                  <a:cubicBezTo>
                    <a:pt x="2489164" y="680734"/>
                    <a:pt x="2086109" y="569643"/>
                    <a:pt x="1713788" y="569643"/>
                  </a:cubicBezTo>
                  <a:cubicBezTo>
                    <a:pt x="1158071" y="569643"/>
                    <a:pt x="627356" y="732497"/>
                    <a:pt x="178318" y="1035168"/>
                  </a:cubicBezTo>
                  <a:lnTo>
                    <a:pt x="0" y="1166764"/>
                  </a:lnTo>
                  <a:lnTo>
                    <a:pt x="0" y="470600"/>
                  </a:lnTo>
                  <a:lnTo>
                    <a:pt x="57412" y="434140"/>
                  </a:lnTo>
                  <a:cubicBezTo>
                    <a:pt x="544779" y="158019"/>
                    <a:pt x="1110440" y="0"/>
                    <a:pt x="171378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9C5B76B-07C5-4AF3-B407-C1FC95B6C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062000"/>
              <a:ext cx="5086379" cy="5796001"/>
            </a:xfrm>
            <a:custGeom>
              <a:avLst/>
              <a:gdLst>
                <a:gd name="connsiteX0" fmla="*/ 0 w 5086379"/>
                <a:gd name="connsiteY0" fmla="*/ 5185390 h 5796001"/>
                <a:gd name="connsiteX1" fmla="*/ 96129 w 5086379"/>
                <a:gd name="connsiteY1" fmla="*/ 5266609 h 5796001"/>
                <a:gd name="connsiteX2" fmla="*/ 618798 w 5086379"/>
                <a:gd name="connsiteY2" fmla="*/ 5584607 h 5796001"/>
                <a:gd name="connsiteX3" fmla="*/ 1151695 w 5086379"/>
                <a:gd name="connsiteY3" fmla="*/ 5761857 h 5796001"/>
                <a:gd name="connsiteX4" fmla="*/ 1364580 w 5086379"/>
                <a:gd name="connsiteY4" fmla="*/ 5796001 h 5796001"/>
                <a:gd name="connsiteX5" fmla="*/ 0 w 5086379"/>
                <a:gd name="connsiteY5" fmla="*/ 5796001 h 5796001"/>
                <a:gd name="connsiteX6" fmla="*/ 1713788 w 5086379"/>
                <a:gd name="connsiteY6" fmla="*/ 0 h 5796001"/>
                <a:gd name="connsiteX7" fmla="*/ 4987953 w 5086379"/>
                <a:gd name="connsiteY7" fmla="*/ 3992158 h 5796001"/>
                <a:gd name="connsiteX8" fmla="*/ 3685105 w 5086379"/>
                <a:gd name="connsiteY8" fmla="*/ 5224946 h 5796001"/>
                <a:gd name="connsiteX9" fmla="*/ 3215548 w 5086379"/>
                <a:gd name="connsiteY9" fmla="*/ 5711797 h 5796001"/>
                <a:gd name="connsiteX10" fmla="*/ 3131871 w 5086379"/>
                <a:gd name="connsiteY10" fmla="*/ 5796001 h 5796001"/>
                <a:gd name="connsiteX11" fmla="*/ 1917858 w 5086379"/>
                <a:gd name="connsiteY11" fmla="*/ 5796001 h 5796001"/>
                <a:gd name="connsiteX12" fmla="*/ 2003797 w 5086379"/>
                <a:gd name="connsiteY12" fmla="*/ 5774314 h 5796001"/>
                <a:gd name="connsiteX13" fmla="*/ 2849381 w 5086379"/>
                <a:gd name="connsiteY13" fmla="*/ 5084958 h 5796001"/>
                <a:gd name="connsiteX14" fmla="*/ 3178679 w 5086379"/>
                <a:gd name="connsiteY14" fmla="*/ 4745758 h 5796001"/>
                <a:gd name="connsiteX15" fmla="*/ 3969142 w 5086379"/>
                <a:gd name="connsiteY15" fmla="*/ 4196398 h 5796001"/>
                <a:gd name="connsiteX16" fmla="*/ 4185198 w 5086379"/>
                <a:gd name="connsiteY16" fmla="*/ 4067178 h 5796001"/>
                <a:gd name="connsiteX17" fmla="*/ 4304401 w 5086379"/>
                <a:gd name="connsiteY17" fmla="*/ 3808022 h 5796001"/>
                <a:gd name="connsiteX18" fmla="*/ 4312036 w 5086379"/>
                <a:gd name="connsiteY18" fmla="*/ 2799394 h 5796001"/>
                <a:gd name="connsiteX19" fmla="*/ 3817903 w 5086379"/>
                <a:gd name="connsiteY19" fmla="*/ 1830249 h 5796001"/>
                <a:gd name="connsiteX20" fmla="*/ 2821256 w 5086379"/>
                <a:gd name="connsiteY20" fmla="*/ 990682 h 5796001"/>
                <a:gd name="connsiteX21" fmla="*/ 1713788 w 5086379"/>
                <a:gd name="connsiteY21" fmla="*/ 683787 h 5796001"/>
                <a:gd name="connsiteX22" fmla="*/ 66552 w 5086379"/>
                <a:gd name="connsiteY22" fmla="*/ 1261053 h 5796001"/>
                <a:gd name="connsiteX23" fmla="*/ 0 w 5086379"/>
                <a:gd name="connsiteY23" fmla="*/ 1320232 h 5796001"/>
                <a:gd name="connsiteX24" fmla="*/ 0 w 5086379"/>
                <a:gd name="connsiteY24" fmla="*/ 470600 h 5796001"/>
                <a:gd name="connsiteX25" fmla="*/ 57413 w 5086379"/>
                <a:gd name="connsiteY25" fmla="*/ 434140 h 5796001"/>
                <a:gd name="connsiteX26" fmla="*/ 1713788 w 5086379"/>
                <a:gd name="connsiteY26" fmla="*/ 0 h 57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6379" h="5796001">
                  <a:moveTo>
                    <a:pt x="0" y="5185390"/>
                  </a:moveTo>
                  <a:lnTo>
                    <a:pt x="96129" y="5266609"/>
                  </a:lnTo>
                  <a:cubicBezTo>
                    <a:pt x="257505" y="5392583"/>
                    <a:pt x="433673" y="5500009"/>
                    <a:pt x="618798" y="5584607"/>
                  </a:cubicBezTo>
                  <a:cubicBezTo>
                    <a:pt x="790710" y="5663125"/>
                    <a:pt x="968770" y="5722306"/>
                    <a:pt x="1151695" y="5761857"/>
                  </a:cubicBezTo>
                  <a:lnTo>
                    <a:pt x="1364580" y="5796001"/>
                  </a:lnTo>
                  <a:lnTo>
                    <a:pt x="0" y="5796001"/>
                  </a:lnTo>
                  <a:close/>
                  <a:moveTo>
                    <a:pt x="1713788" y="0"/>
                  </a:moveTo>
                  <a:cubicBezTo>
                    <a:pt x="3545413" y="0"/>
                    <a:pt x="5557892" y="2025871"/>
                    <a:pt x="4987953" y="3992158"/>
                  </a:cubicBezTo>
                  <a:cubicBezTo>
                    <a:pt x="4737442" y="4856134"/>
                    <a:pt x="4285216" y="4636462"/>
                    <a:pt x="3685105" y="5224946"/>
                  </a:cubicBezTo>
                  <a:cubicBezTo>
                    <a:pt x="3521946" y="5384990"/>
                    <a:pt x="3369474" y="5552580"/>
                    <a:pt x="3215548" y="5711797"/>
                  </a:cubicBezTo>
                  <a:lnTo>
                    <a:pt x="3131871" y="5796001"/>
                  </a:lnTo>
                  <a:lnTo>
                    <a:pt x="1917858" y="5796001"/>
                  </a:lnTo>
                  <a:lnTo>
                    <a:pt x="2003797" y="5774314"/>
                  </a:lnTo>
                  <a:cubicBezTo>
                    <a:pt x="2274866" y="5680612"/>
                    <a:pt x="2506021" y="5447849"/>
                    <a:pt x="2849381" y="5084958"/>
                  </a:cubicBezTo>
                  <a:cubicBezTo>
                    <a:pt x="2954055" y="4974404"/>
                    <a:pt x="3062270" y="4860082"/>
                    <a:pt x="3178679" y="4745758"/>
                  </a:cubicBezTo>
                  <a:cubicBezTo>
                    <a:pt x="3483577" y="4446761"/>
                    <a:pt x="3764263" y="4302105"/>
                    <a:pt x="3969142" y="4196398"/>
                  </a:cubicBezTo>
                  <a:cubicBezTo>
                    <a:pt x="4069906" y="4144529"/>
                    <a:pt x="4149251" y="4103431"/>
                    <a:pt x="4185198" y="4067178"/>
                  </a:cubicBezTo>
                  <a:cubicBezTo>
                    <a:pt x="4225429" y="4026438"/>
                    <a:pt x="4267708" y="3934369"/>
                    <a:pt x="4304401" y="3808022"/>
                  </a:cubicBezTo>
                  <a:cubicBezTo>
                    <a:pt x="4398272" y="3484435"/>
                    <a:pt x="4400693" y="3145054"/>
                    <a:pt x="4312036" y="2799394"/>
                  </a:cubicBezTo>
                  <a:cubicBezTo>
                    <a:pt x="4226918" y="2467731"/>
                    <a:pt x="4056124" y="2132658"/>
                    <a:pt x="3817903" y="1830249"/>
                  </a:cubicBezTo>
                  <a:cubicBezTo>
                    <a:pt x="3547276" y="1486741"/>
                    <a:pt x="3202705" y="1196357"/>
                    <a:pt x="2821256" y="990682"/>
                  </a:cubicBezTo>
                  <a:cubicBezTo>
                    <a:pt x="2448933" y="789853"/>
                    <a:pt x="2065994" y="683787"/>
                    <a:pt x="1713788" y="683787"/>
                  </a:cubicBezTo>
                  <a:cubicBezTo>
                    <a:pt x="1106552" y="683787"/>
                    <a:pt x="530689" y="887150"/>
                    <a:pt x="66552" y="1261053"/>
                  </a:cubicBezTo>
                  <a:lnTo>
                    <a:pt x="0" y="1320232"/>
                  </a:lnTo>
                  <a:lnTo>
                    <a:pt x="0" y="470600"/>
                  </a:lnTo>
                  <a:lnTo>
                    <a:pt x="57413" y="434140"/>
                  </a:lnTo>
                  <a:cubicBezTo>
                    <a:pt x="544780" y="158019"/>
                    <a:pt x="1110440" y="0"/>
                    <a:pt x="171378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C44622-9766-4F88-A9B0-A71B34E4F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111816"/>
              <a:ext cx="5064554" cy="5746185"/>
            </a:xfrm>
            <a:custGeom>
              <a:avLst/>
              <a:gdLst>
                <a:gd name="connsiteX0" fmla="*/ 0 w 5064554"/>
                <a:gd name="connsiteY0" fmla="*/ 5562249 h 5746185"/>
                <a:gd name="connsiteX1" fmla="*/ 46809 w 5064554"/>
                <a:gd name="connsiteY1" fmla="*/ 5601914 h 5746185"/>
                <a:gd name="connsiteX2" fmla="*/ 103803 w 5064554"/>
                <a:gd name="connsiteY2" fmla="*/ 5645347 h 5746185"/>
                <a:gd name="connsiteX3" fmla="*/ 161915 w 5064554"/>
                <a:gd name="connsiteY3" fmla="*/ 5687702 h 5746185"/>
                <a:gd name="connsiteX4" fmla="*/ 220771 w 5064554"/>
                <a:gd name="connsiteY4" fmla="*/ 5729158 h 5746185"/>
                <a:gd name="connsiteX5" fmla="*/ 246285 w 5064554"/>
                <a:gd name="connsiteY5" fmla="*/ 5746185 h 5746185"/>
                <a:gd name="connsiteX6" fmla="*/ 0 w 5064554"/>
                <a:gd name="connsiteY6" fmla="*/ 5746185 h 5746185"/>
                <a:gd name="connsiteX7" fmla="*/ 1720118 w 5064554"/>
                <a:gd name="connsiteY7" fmla="*/ 79 h 5746185"/>
                <a:gd name="connsiteX8" fmla="*/ 2041220 w 5064554"/>
                <a:gd name="connsiteY8" fmla="*/ 19280 h 5746185"/>
                <a:gd name="connsiteX9" fmla="*/ 2356178 w 5064554"/>
                <a:gd name="connsiteY9" fmla="*/ 76533 h 5746185"/>
                <a:gd name="connsiteX10" fmla="*/ 2956476 w 5064554"/>
                <a:gd name="connsiteY10" fmla="*/ 284898 h 5746185"/>
                <a:gd name="connsiteX11" fmla="*/ 3238838 w 5064554"/>
                <a:gd name="connsiteY11" fmla="*/ 428117 h 5746185"/>
                <a:gd name="connsiteX12" fmla="*/ 3508346 w 5064554"/>
                <a:gd name="connsiteY12" fmla="*/ 593052 h 5746185"/>
                <a:gd name="connsiteX13" fmla="*/ 4003038 w 5064554"/>
                <a:gd name="connsiteY13" fmla="*/ 983938 h 5746185"/>
                <a:gd name="connsiteX14" fmla="*/ 4429376 w 5064554"/>
                <a:gd name="connsiteY14" fmla="*/ 1448410 h 5746185"/>
                <a:gd name="connsiteX15" fmla="*/ 4770594 w 5064554"/>
                <a:gd name="connsiteY15" fmla="*/ 1980902 h 5746185"/>
                <a:gd name="connsiteX16" fmla="*/ 4902648 w 5064554"/>
                <a:gd name="connsiteY16" fmla="*/ 2270210 h 5746185"/>
                <a:gd name="connsiteX17" fmla="*/ 4931144 w 5064554"/>
                <a:gd name="connsiteY17" fmla="*/ 2344691 h 5746185"/>
                <a:gd name="connsiteX18" fmla="*/ 4957220 w 5064554"/>
                <a:gd name="connsiteY18" fmla="*/ 2420068 h 5746185"/>
                <a:gd name="connsiteX19" fmla="*/ 4980316 w 5064554"/>
                <a:gd name="connsiteY19" fmla="*/ 2496522 h 5746185"/>
                <a:gd name="connsiteX20" fmla="*/ 5000617 w 5064554"/>
                <a:gd name="connsiteY20" fmla="*/ 2574414 h 5746185"/>
                <a:gd name="connsiteX21" fmla="*/ 5063572 w 5064554"/>
                <a:gd name="connsiteY21" fmla="*/ 3209382 h 5746185"/>
                <a:gd name="connsiteX22" fmla="*/ 5028556 w 5064554"/>
                <a:gd name="connsiteY22" fmla="*/ 3526687 h 5746185"/>
                <a:gd name="connsiteX23" fmla="*/ 4946789 w 5064554"/>
                <a:gd name="connsiteY23" fmla="*/ 3833942 h 5746185"/>
                <a:gd name="connsiteX24" fmla="*/ 4837646 w 5064554"/>
                <a:gd name="connsiteY24" fmla="*/ 4130967 h 5746185"/>
                <a:gd name="connsiteX25" fmla="*/ 4769104 w 5064554"/>
                <a:gd name="connsiteY25" fmla="*/ 4278673 h 5746185"/>
                <a:gd name="connsiteX26" fmla="*/ 4680818 w 5064554"/>
                <a:gd name="connsiteY26" fmla="*/ 4422429 h 5746185"/>
                <a:gd name="connsiteX27" fmla="*/ 4567762 w 5064554"/>
                <a:gd name="connsiteY27" fmla="*/ 4555058 h 5746185"/>
                <a:gd name="connsiteX28" fmla="*/ 4502759 w 5064554"/>
                <a:gd name="connsiteY28" fmla="*/ 4613925 h 5746185"/>
                <a:gd name="connsiteX29" fmla="*/ 4434218 w 5064554"/>
                <a:gd name="connsiteY29" fmla="*/ 4666689 h 5746185"/>
                <a:gd name="connsiteX30" fmla="*/ 4160610 w 5064554"/>
                <a:gd name="connsiteY30" fmla="*/ 4832881 h 5746185"/>
                <a:gd name="connsiteX31" fmla="*/ 3920156 w 5064554"/>
                <a:gd name="connsiteY31" fmla="*/ 4984175 h 5746185"/>
                <a:gd name="connsiteX32" fmla="*/ 3812501 w 5064554"/>
                <a:gd name="connsiteY32" fmla="*/ 5068168 h 5746185"/>
                <a:gd name="connsiteX33" fmla="*/ 3711179 w 5064554"/>
                <a:gd name="connsiteY33" fmla="*/ 5159158 h 5746185"/>
                <a:gd name="connsiteX34" fmla="*/ 3662380 w 5064554"/>
                <a:gd name="connsiteY34" fmla="*/ 5207795 h 5746185"/>
                <a:gd name="connsiteX35" fmla="*/ 3612091 w 5064554"/>
                <a:gd name="connsiteY35" fmla="*/ 5259662 h 5746185"/>
                <a:gd name="connsiteX36" fmla="*/ 3511327 w 5064554"/>
                <a:gd name="connsiteY36" fmla="*/ 5365012 h 5746185"/>
                <a:gd name="connsiteX37" fmla="*/ 3302909 w 5064554"/>
                <a:gd name="connsiteY37" fmla="*/ 5577146 h 5746185"/>
                <a:gd name="connsiteX38" fmla="*/ 3195253 w 5064554"/>
                <a:gd name="connsiteY38" fmla="*/ 5683753 h 5746185"/>
                <a:gd name="connsiteX39" fmla="*/ 3129248 w 5064554"/>
                <a:gd name="connsiteY39" fmla="*/ 5746185 h 5746185"/>
                <a:gd name="connsiteX40" fmla="*/ 2696114 w 5064554"/>
                <a:gd name="connsiteY40" fmla="*/ 5746185 h 5746185"/>
                <a:gd name="connsiteX41" fmla="*/ 2854035 w 5064554"/>
                <a:gd name="connsiteY41" fmla="*/ 5578941 h 5746185"/>
                <a:gd name="connsiteX42" fmla="*/ 2949771 w 5064554"/>
                <a:gd name="connsiteY42" fmla="*/ 5468566 h 5746185"/>
                <a:gd name="connsiteX43" fmla="*/ 3045690 w 5064554"/>
                <a:gd name="connsiteY43" fmla="*/ 5356219 h 5746185"/>
                <a:gd name="connsiteX44" fmla="*/ 3243679 w 5064554"/>
                <a:gd name="connsiteY44" fmla="*/ 5129905 h 5746185"/>
                <a:gd name="connsiteX45" fmla="*/ 3350402 w 5064554"/>
                <a:gd name="connsiteY45" fmla="*/ 5019889 h 5746185"/>
                <a:gd name="connsiteX46" fmla="*/ 3405908 w 5064554"/>
                <a:gd name="connsiteY46" fmla="*/ 4965868 h 5746185"/>
                <a:gd name="connsiteX47" fmla="*/ 3465323 w 5064554"/>
                <a:gd name="connsiteY47" fmla="*/ 4911130 h 5746185"/>
                <a:gd name="connsiteX48" fmla="*/ 3728872 w 5064554"/>
                <a:gd name="connsiteY48" fmla="*/ 4715505 h 5746185"/>
                <a:gd name="connsiteX49" fmla="*/ 4012537 w 5064554"/>
                <a:gd name="connsiteY49" fmla="*/ 4566545 h 5746185"/>
                <a:gd name="connsiteX50" fmla="*/ 4146455 w 5064554"/>
                <a:gd name="connsiteY50" fmla="*/ 4502832 h 5746185"/>
                <a:gd name="connsiteX51" fmla="*/ 4265658 w 5064554"/>
                <a:gd name="connsiteY51" fmla="*/ 4436787 h 5746185"/>
                <a:gd name="connsiteX52" fmla="*/ 4447068 w 5064554"/>
                <a:gd name="connsiteY52" fmla="*/ 4266826 h 5746185"/>
                <a:gd name="connsiteX53" fmla="*/ 4561802 w 5064554"/>
                <a:gd name="connsiteY53" fmla="*/ 4033693 h 5746185"/>
                <a:gd name="connsiteX54" fmla="*/ 4618237 w 5064554"/>
                <a:gd name="connsiteY54" fmla="*/ 3765564 h 5746185"/>
                <a:gd name="connsiteX55" fmla="*/ 4628108 w 5064554"/>
                <a:gd name="connsiteY55" fmla="*/ 3492050 h 5746185"/>
                <a:gd name="connsiteX56" fmla="*/ 4609670 w 5064554"/>
                <a:gd name="connsiteY56" fmla="*/ 3222125 h 5746185"/>
                <a:gd name="connsiteX57" fmla="*/ 4567390 w 5064554"/>
                <a:gd name="connsiteY57" fmla="*/ 2956508 h 5746185"/>
                <a:gd name="connsiteX58" fmla="*/ 4501083 w 5064554"/>
                <a:gd name="connsiteY58" fmla="*/ 2695555 h 5746185"/>
                <a:gd name="connsiteX59" fmla="*/ 4320789 w 5064554"/>
                <a:gd name="connsiteY59" fmla="*/ 2183167 h 5746185"/>
                <a:gd name="connsiteX60" fmla="*/ 4055189 w 5064554"/>
                <a:gd name="connsiteY60" fmla="*/ 1697159 h 5746185"/>
                <a:gd name="connsiteX61" fmla="*/ 3893334 w 5064554"/>
                <a:gd name="connsiteY61" fmla="*/ 1467972 h 5746185"/>
                <a:gd name="connsiteX62" fmla="*/ 3712854 w 5064554"/>
                <a:gd name="connsiteY62" fmla="*/ 1250454 h 5746185"/>
                <a:gd name="connsiteX63" fmla="*/ 3300486 w 5064554"/>
                <a:gd name="connsiteY63" fmla="*/ 856873 h 5746185"/>
                <a:gd name="connsiteX64" fmla="*/ 2823118 w 5064554"/>
                <a:gd name="connsiteY64" fmla="*/ 536158 h 5746185"/>
                <a:gd name="connsiteX65" fmla="*/ 2759232 w 5064554"/>
                <a:gd name="connsiteY65" fmla="*/ 502417 h 5746185"/>
                <a:gd name="connsiteX66" fmla="*/ 2694601 w 5064554"/>
                <a:gd name="connsiteY66" fmla="*/ 470293 h 5746185"/>
                <a:gd name="connsiteX67" fmla="*/ 2628854 w 5064554"/>
                <a:gd name="connsiteY67" fmla="*/ 440142 h 5746185"/>
                <a:gd name="connsiteX68" fmla="*/ 2562361 w 5064554"/>
                <a:gd name="connsiteY68" fmla="*/ 411605 h 5746185"/>
                <a:gd name="connsiteX69" fmla="*/ 2289497 w 5064554"/>
                <a:gd name="connsiteY69" fmla="*/ 316484 h 5746185"/>
                <a:gd name="connsiteX70" fmla="*/ 2007510 w 5064554"/>
                <a:gd name="connsiteY70" fmla="*/ 254927 h 5746185"/>
                <a:gd name="connsiteX71" fmla="*/ 1720677 w 5064554"/>
                <a:gd name="connsiteY71" fmla="*/ 231775 h 5746185"/>
                <a:gd name="connsiteX72" fmla="*/ 1144034 w 5064554"/>
                <a:gd name="connsiteY72" fmla="*/ 303923 h 5746185"/>
                <a:gd name="connsiteX73" fmla="*/ 609856 w 5064554"/>
                <a:gd name="connsiteY73" fmla="*/ 517135 h 5746185"/>
                <a:gd name="connsiteX74" fmla="*/ 137330 w 5064554"/>
                <a:gd name="connsiteY74" fmla="*/ 828337 h 5746185"/>
                <a:gd name="connsiteX75" fmla="*/ 0 w 5064554"/>
                <a:gd name="connsiteY75" fmla="*/ 943022 h 5746185"/>
                <a:gd name="connsiteX76" fmla="*/ 0 w 5064554"/>
                <a:gd name="connsiteY76" fmla="*/ 441968 h 5746185"/>
                <a:gd name="connsiteX77" fmla="*/ 170854 w 5064554"/>
                <a:gd name="connsiteY77" fmla="*/ 345537 h 5746185"/>
                <a:gd name="connsiteX78" fmla="*/ 466998 w 5064554"/>
                <a:gd name="connsiteY78" fmla="*/ 218852 h 5746185"/>
                <a:gd name="connsiteX79" fmla="*/ 1086479 w 5064554"/>
                <a:gd name="connsiteY79" fmla="*/ 56253 h 5746185"/>
                <a:gd name="connsiteX80" fmla="*/ 1720118 w 5064554"/>
                <a:gd name="connsiteY80" fmla="*/ 79 h 574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064554" h="5746185">
                  <a:moveTo>
                    <a:pt x="0" y="5562249"/>
                  </a:moveTo>
                  <a:lnTo>
                    <a:pt x="46809" y="5601914"/>
                  </a:lnTo>
                  <a:cubicBezTo>
                    <a:pt x="65807" y="5616093"/>
                    <a:pt x="84433" y="5631168"/>
                    <a:pt x="103803" y="5645347"/>
                  </a:cubicBezTo>
                  <a:lnTo>
                    <a:pt x="161915" y="5687702"/>
                  </a:lnTo>
                  <a:lnTo>
                    <a:pt x="220771" y="5729158"/>
                  </a:lnTo>
                  <a:lnTo>
                    <a:pt x="246285" y="5746185"/>
                  </a:lnTo>
                  <a:lnTo>
                    <a:pt x="0" y="5746185"/>
                  </a:lnTo>
                  <a:close/>
                  <a:moveTo>
                    <a:pt x="1720118" y="79"/>
                  </a:moveTo>
                  <a:cubicBezTo>
                    <a:pt x="1827587" y="-820"/>
                    <a:pt x="1935057" y="6001"/>
                    <a:pt x="2041220" y="19280"/>
                  </a:cubicBezTo>
                  <a:cubicBezTo>
                    <a:pt x="2147573" y="31844"/>
                    <a:pt x="2252621" y="51766"/>
                    <a:pt x="2356178" y="76533"/>
                  </a:cubicBezTo>
                  <a:cubicBezTo>
                    <a:pt x="2563478" y="126245"/>
                    <a:pt x="2764261" y="197316"/>
                    <a:pt x="2956476" y="284898"/>
                  </a:cubicBezTo>
                  <a:cubicBezTo>
                    <a:pt x="3052583" y="329049"/>
                    <a:pt x="3147013" y="376429"/>
                    <a:pt x="3238838" y="428117"/>
                  </a:cubicBezTo>
                  <a:cubicBezTo>
                    <a:pt x="3331032" y="479266"/>
                    <a:pt x="3421180" y="534185"/>
                    <a:pt x="3508346" y="593052"/>
                  </a:cubicBezTo>
                  <a:cubicBezTo>
                    <a:pt x="3682868" y="710785"/>
                    <a:pt x="3849007" y="840722"/>
                    <a:pt x="4003038" y="983938"/>
                  </a:cubicBezTo>
                  <a:cubicBezTo>
                    <a:pt x="4157071" y="1127158"/>
                    <a:pt x="4300488" y="1282041"/>
                    <a:pt x="4429376" y="1448410"/>
                  </a:cubicBezTo>
                  <a:cubicBezTo>
                    <a:pt x="4558636" y="1614781"/>
                    <a:pt x="4672623" y="1793174"/>
                    <a:pt x="4770594" y="1980902"/>
                  </a:cubicBezTo>
                  <a:cubicBezTo>
                    <a:pt x="4819206" y="2074945"/>
                    <a:pt x="4862977" y="2171681"/>
                    <a:pt x="4902648" y="2270210"/>
                  </a:cubicBezTo>
                  <a:cubicBezTo>
                    <a:pt x="4912334" y="2294978"/>
                    <a:pt x="4922390" y="2319565"/>
                    <a:pt x="4931144" y="2344691"/>
                  </a:cubicBezTo>
                  <a:lnTo>
                    <a:pt x="4957220" y="2420068"/>
                  </a:lnTo>
                  <a:lnTo>
                    <a:pt x="4980316" y="2496522"/>
                  </a:lnTo>
                  <a:cubicBezTo>
                    <a:pt x="4987766" y="2522187"/>
                    <a:pt x="4993911" y="2548031"/>
                    <a:pt x="5000617" y="2574414"/>
                  </a:cubicBezTo>
                  <a:cubicBezTo>
                    <a:pt x="5051278" y="2781523"/>
                    <a:pt x="5069160" y="2996351"/>
                    <a:pt x="5063572" y="3209382"/>
                  </a:cubicBezTo>
                  <a:cubicBezTo>
                    <a:pt x="5060778" y="3315809"/>
                    <a:pt x="5049043" y="3422236"/>
                    <a:pt x="5028556" y="3526687"/>
                  </a:cubicBezTo>
                  <a:cubicBezTo>
                    <a:pt x="5008069" y="3631141"/>
                    <a:pt x="4979571" y="3733619"/>
                    <a:pt x="4946789" y="3833942"/>
                  </a:cubicBezTo>
                  <a:cubicBezTo>
                    <a:pt x="4914009" y="3934267"/>
                    <a:pt x="4879179" y="4032079"/>
                    <a:pt x="4837646" y="4130967"/>
                  </a:cubicBezTo>
                  <a:cubicBezTo>
                    <a:pt x="4816971" y="4180322"/>
                    <a:pt x="4794620" y="4229678"/>
                    <a:pt x="4769104" y="4278673"/>
                  </a:cubicBezTo>
                  <a:cubicBezTo>
                    <a:pt x="4743029" y="4327308"/>
                    <a:pt x="4714530" y="4375946"/>
                    <a:pt x="4680818" y="4422429"/>
                  </a:cubicBezTo>
                  <a:cubicBezTo>
                    <a:pt x="4647478" y="4469092"/>
                    <a:pt x="4609482" y="4513961"/>
                    <a:pt x="4567762" y="4555058"/>
                  </a:cubicBezTo>
                  <a:cubicBezTo>
                    <a:pt x="4546715" y="4575518"/>
                    <a:pt x="4525110" y="4595260"/>
                    <a:pt x="4502759" y="4613925"/>
                  </a:cubicBezTo>
                  <a:cubicBezTo>
                    <a:pt x="4480408" y="4632591"/>
                    <a:pt x="4457313" y="4649999"/>
                    <a:pt x="4434218" y="4666689"/>
                  </a:cubicBezTo>
                  <a:cubicBezTo>
                    <a:pt x="4341090" y="4733452"/>
                    <a:pt x="4246659" y="4783347"/>
                    <a:pt x="4160610" y="4832881"/>
                  </a:cubicBezTo>
                  <a:cubicBezTo>
                    <a:pt x="4074002" y="4881876"/>
                    <a:pt x="3994471" y="4930513"/>
                    <a:pt x="3920156" y="4984175"/>
                  </a:cubicBezTo>
                  <a:cubicBezTo>
                    <a:pt x="3882905" y="5010734"/>
                    <a:pt x="3847144" y="5038913"/>
                    <a:pt x="3812501" y="5068168"/>
                  </a:cubicBezTo>
                  <a:cubicBezTo>
                    <a:pt x="3777485" y="5097062"/>
                    <a:pt x="3743960" y="5127752"/>
                    <a:pt x="3711179" y="5159158"/>
                  </a:cubicBezTo>
                  <a:cubicBezTo>
                    <a:pt x="3694601" y="5175132"/>
                    <a:pt x="3679143" y="5190745"/>
                    <a:pt x="3662380" y="5207795"/>
                  </a:cubicBezTo>
                  <a:lnTo>
                    <a:pt x="3612091" y="5259662"/>
                  </a:lnTo>
                  <a:lnTo>
                    <a:pt x="3511327" y="5365012"/>
                  </a:lnTo>
                  <a:cubicBezTo>
                    <a:pt x="3443530" y="5435544"/>
                    <a:pt x="3373686" y="5505897"/>
                    <a:pt x="3302909" y="5577146"/>
                  </a:cubicBezTo>
                  <a:cubicBezTo>
                    <a:pt x="3267520" y="5612861"/>
                    <a:pt x="3231573" y="5648219"/>
                    <a:pt x="3195253" y="5683753"/>
                  </a:cubicBezTo>
                  <a:lnTo>
                    <a:pt x="3129248" y="5746185"/>
                  </a:lnTo>
                  <a:lnTo>
                    <a:pt x="2696114" y="5746185"/>
                  </a:lnTo>
                  <a:lnTo>
                    <a:pt x="2854035" y="5578941"/>
                  </a:lnTo>
                  <a:cubicBezTo>
                    <a:pt x="2886257" y="5542689"/>
                    <a:pt x="2917921" y="5505718"/>
                    <a:pt x="2949771" y="5468566"/>
                  </a:cubicBezTo>
                  <a:lnTo>
                    <a:pt x="3045690" y="5356219"/>
                  </a:lnTo>
                  <a:cubicBezTo>
                    <a:pt x="3110136" y="5281019"/>
                    <a:pt x="3174578" y="5204384"/>
                    <a:pt x="3243679" y="5129905"/>
                  </a:cubicBezTo>
                  <a:cubicBezTo>
                    <a:pt x="3278324" y="5092934"/>
                    <a:pt x="3313897" y="5056143"/>
                    <a:pt x="3350402" y="5019889"/>
                  </a:cubicBezTo>
                  <a:lnTo>
                    <a:pt x="3405908" y="4965868"/>
                  </a:lnTo>
                  <a:cubicBezTo>
                    <a:pt x="3424533" y="4947921"/>
                    <a:pt x="3445208" y="4929077"/>
                    <a:pt x="3465323" y="4911130"/>
                  </a:cubicBezTo>
                  <a:cubicBezTo>
                    <a:pt x="3546342" y="4838623"/>
                    <a:pt x="3635745" y="4772936"/>
                    <a:pt x="3728872" y="4715505"/>
                  </a:cubicBezTo>
                  <a:cubicBezTo>
                    <a:pt x="3821999" y="4657895"/>
                    <a:pt x="3919784" y="4609976"/>
                    <a:pt x="4012537" y="4566545"/>
                  </a:cubicBezTo>
                  <a:cubicBezTo>
                    <a:pt x="4058915" y="4544830"/>
                    <a:pt x="4103989" y="4524011"/>
                    <a:pt x="4146455" y="4502832"/>
                  </a:cubicBezTo>
                  <a:cubicBezTo>
                    <a:pt x="4189107" y="4481656"/>
                    <a:pt x="4229152" y="4460298"/>
                    <a:pt x="4265658" y="4436787"/>
                  </a:cubicBezTo>
                  <a:cubicBezTo>
                    <a:pt x="4339041" y="4390303"/>
                    <a:pt x="4398456" y="4335026"/>
                    <a:pt x="4447068" y="4266826"/>
                  </a:cubicBezTo>
                  <a:cubicBezTo>
                    <a:pt x="4495309" y="4198628"/>
                    <a:pt x="4533305" y="4118942"/>
                    <a:pt x="4561802" y="4033693"/>
                  </a:cubicBezTo>
                  <a:cubicBezTo>
                    <a:pt x="4590112" y="3948445"/>
                    <a:pt x="4608180" y="3856557"/>
                    <a:pt x="4618237" y="3765564"/>
                  </a:cubicBezTo>
                  <a:cubicBezTo>
                    <a:pt x="4627922" y="3674214"/>
                    <a:pt x="4630157" y="3582682"/>
                    <a:pt x="4628108" y="3492050"/>
                  </a:cubicBezTo>
                  <a:cubicBezTo>
                    <a:pt x="4625128" y="3401236"/>
                    <a:pt x="4618611" y="3311322"/>
                    <a:pt x="4609670" y="3222125"/>
                  </a:cubicBezTo>
                  <a:cubicBezTo>
                    <a:pt x="4600543" y="3132928"/>
                    <a:pt x="4586760" y="3044269"/>
                    <a:pt x="4567390" y="2956508"/>
                  </a:cubicBezTo>
                  <a:cubicBezTo>
                    <a:pt x="4548205" y="2868747"/>
                    <a:pt x="4525296" y="2782062"/>
                    <a:pt x="4501083" y="2695555"/>
                  </a:cubicBezTo>
                  <a:cubicBezTo>
                    <a:pt x="4452658" y="2522726"/>
                    <a:pt x="4395662" y="2350434"/>
                    <a:pt x="4320789" y="2183167"/>
                  </a:cubicBezTo>
                  <a:cubicBezTo>
                    <a:pt x="4245914" y="2015899"/>
                    <a:pt x="4157071" y="1853298"/>
                    <a:pt x="4055189" y="1697159"/>
                  </a:cubicBezTo>
                  <a:cubicBezTo>
                    <a:pt x="4004157" y="1619267"/>
                    <a:pt x="3950142" y="1542813"/>
                    <a:pt x="3893334" y="1467972"/>
                  </a:cubicBezTo>
                  <a:cubicBezTo>
                    <a:pt x="3836528" y="1393134"/>
                    <a:pt x="3775995" y="1320986"/>
                    <a:pt x="3712854" y="1250454"/>
                  </a:cubicBezTo>
                  <a:cubicBezTo>
                    <a:pt x="3587133" y="1109210"/>
                    <a:pt x="3449118" y="977120"/>
                    <a:pt x="3300486" y="856873"/>
                  </a:cubicBezTo>
                  <a:cubicBezTo>
                    <a:pt x="3152043" y="736089"/>
                    <a:pt x="2992237" y="628047"/>
                    <a:pt x="2823118" y="536158"/>
                  </a:cubicBezTo>
                  <a:cubicBezTo>
                    <a:pt x="2801884" y="524852"/>
                    <a:pt x="2780652" y="513367"/>
                    <a:pt x="2759232" y="502417"/>
                  </a:cubicBezTo>
                  <a:lnTo>
                    <a:pt x="2694601" y="470293"/>
                  </a:lnTo>
                  <a:lnTo>
                    <a:pt x="2628854" y="440142"/>
                  </a:lnTo>
                  <a:cubicBezTo>
                    <a:pt x="2606875" y="430092"/>
                    <a:pt x="2584525" y="421117"/>
                    <a:pt x="2562361" y="411605"/>
                  </a:cubicBezTo>
                  <a:cubicBezTo>
                    <a:pt x="2473517" y="374455"/>
                    <a:pt x="2382068" y="343227"/>
                    <a:pt x="2289497" y="316484"/>
                  </a:cubicBezTo>
                  <a:cubicBezTo>
                    <a:pt x="2196929" y="289923"/>
                    <a:pt x="2102498" y="269643"/>
                    <a:pt x="2007510" y="254927"/>
                  </a:cubicBezTo>
                  <a:cubicBezTo>
                    <a:pt x="1912333" y="240748"/>
                    <a:pt x="1816411" y="232852"/>
                    <a:pt x="1720677" y="231775"/>
                  </a:cubicBezTo>
                  <a:cubicBezTo>
                    <a:pt x="1526042" y="230339"/>
                    <a:pt x="1331219" y="254747"/>
                    <a:pt x="1144034" y="303923"/>
                  </a:cubicBezTo>
                  <a:cubicBezTo>
                    <a:pt x="956475" y="352739"/>
                    <a:pt x="777671" y="427399"/>
                    <a:pt x="609856" y="517135"/>
                  </a:cubicBezTo>
                  <a:cubicBezTo>
                    <a:pt x="441854" y="607049"/>
                    <a:pt x="284843" y="712938"/>
                    <a:pt x="137330" y="828337"/>
                  </a:cubicBezTo>
                  <a:lnTo>
                    <a:pt x="0" y="943022"/>
                  </a:lnTo>
                  <a:lnTo>
                    <a:pt x="0" y="441968"/>
                  </a:lnTo>
                  <a:lnTo>
                    <a:pt x="170854" y="345537"/>
                  </a:lnTo>
                  <a:cubicBezTo>
                    <a:pt x="267240" y="298045"/>
                    <a:pt x="366234" y="255824"/>
                    <a:pt x="466998" y="218852"/>
                  </a:cubicBezTo>
                  <a:cubicBezTo>
                    <a:pt x="668527" y="144732"/>
                    <a:pt x="876944" y="92505"/>
                    <a:pt x="1086479" y="56253"/>
                  </a:cubicBezTo>
                  <a:cubicBezTo>
                    <a:pt x="1296203" y="20358"/>
                    <a:pt x="1507974" y="1514"/>
                    <a:pt x="1720118" y="7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0" name="Freeform: Shape 19">
              <a:extLst>
                <a:ext uri="{FF2B5EF4-FFF2-40B4-BE49-F238E27FC236}">
                  <a16:creationId xmlns:a16="http://schemas.microsoft.com/office/drawing/2014/main" id="{76DA3EB3-67D4-47DC-A531-F4B0EB0291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935182"/>
              <a:ext cx="5401995" cy="5922818"/>
            </a:xfrm>
            <a:custGeom>
              <a:avLst/>
              <a:gdLst>
                <a:gd name="connsiteX0" fmla="*/ 0 w 5401995"/>
                <a:gd name="connsiteY0" fmla="*/ 5912646 h 5922818"/>
                <a:gd name="connsiteX1" fmla="*/ 15931 w 5401995"/>
                <a:gd name="connsiteY1" fmla="*/ 5922818 h 5922818"/>
                <a:gd name="connsiteX2" fmla="*/ 0 w 5401995"/>
                <a:gd name="connsiteY2" fmla="*/ 5922818 h 5922818"/>
                <a:gd name="connsiteX3" fmla="*/ 1741724 w 5401995"/>
                <a:gd name="connsiteY3" fmla="*/ 0 h 5922818"/>
                <a:gd name="connsiteX4" fmla="*/ 5401995 w 5401995"/>
                <a:gd name="connsiteY4" fmla="*/ 3449232 h 5922818"/>
                <a:gd name="connsiteX5" fmla="*/ 4367046 w 5401995"/>
                <a:gd name="connsiteY5" fmla="*/ 5852517 h 5922818"/>
                <a:gd name="connsiteX6" fmla="*/ 4290573 w 5401995"/>
                <a:gd name="connsiteY6" fmla="*/ 5922818 h 5922818"/>
                <a:gd name="connsiteX7" fmla="*/ 3023725 w 5401995"/>
                <a:gd name="connsiteY7" fmla="*/ 5922818 h 5922818"/>
                <a:gd name="connsiteX8" fmla="*/ 3043643 w 5401995"/>
                <a:gd name="connsiteY8" fmla="*/ 5905761 h 5922818"/>
                <a:gd name="connsiteX9" fmla="*/ 3156885 w 5401995"/>
                <a:gd name="connsiteY9" fmla="*/ 5797204 h 5922818"/>
                <a:gd name="connsiteX10" fmla="*/ 3267706 w 5401995"/>
                <a:gd name="connsiteY10" fmla="*/ 5685616 h 5922818"/>
                <a:gd name="connsiteX11" fmla="*/ 3487673 w 5401995"/>
                <a:gd name="connsiteY11" fmla="*/ 5458875 h 5922818"/>
                <a:gd name="connsiteX12" fmla="*/ 3598682 w 5401995"/>
                <a:gd name="connsiteY12" fmla="*/ 5345506 h 5922818"/>
                <a:gd name="connsiteX13" fmla="*/ 3713227 w 5401995"/>
                <a:gd name="connsiteY13" fmla="*/ 5233203 h 5922818"/>
                <a:gd name="connsiteX14" fmla="*/ 4248708 w 5401995"/>
                <a:gd name="connsiteY14" fmla="*/ 4858691 h 5922818"/>
                <a:gd name="connsiteX15" fmla="*/ 4518032 w 5401995"/>
                <a:gd name="connsiteY15" fmla="*/ 4700401 h 5922818"/>
                <a:gd name="connsiteX16" fmla="*/ 4720304 w 5401995"/>
                <a:gd name="connsiteY16" fmla="*/ 4500399 h 5922818"/>
                <a:gd name="connsiteX17" fmla="*/ 4846027 w 5401995"/>
                <a:gd name="connsiteY17" fmla="*/ 4246029 h 5922818"/>
                <a:gd name="connsiteX18" fmla="*/ 4920900 w 5401995"/>
                <a:gd name="connsiteY18" fmla="*/ 3963496 h 5922818"/>
                <a:gd name="connsiteX19" fmla="*/ 4933752 w 5401995"/>
                <a:gd name="connsiteY19" fmla="*/ 3891303 h 5922818"/>
                <a:gd name="connsiteX20" fmla="*/ 4944740 w 5401995"/>
                <a:gd name="connsiteY20" fmla="*/ 3818931 h 5922818"/>
                <a:gd name="connsiteX21" fmla="*/ 4952935 w 5401995"/>
                <a:gd name="connsiteY21" fmla="*/ 3746381 h 5922818"/>
                <a:gd name="connsiteX22" fmla="*/ 4958896 w 5401995"/>
                <a:gd name="connsiteY22" fmla="*/ 3673652 h 5922818"/>
                <a:gd name="connsiteX23" fmla="*/ 4962249 w 5401995"/>
                <a:gd name="connsiteY23" fmla="*/ 3382920 h 5922818"/>
                <a:gd name="connsiteX24" fmla="*/ 4957593 w 5401995"/>
                <a:gd name="connsiteY24" fmla="*/ 3310370 h 5922818"/>
                <a:gd name="connsiteX25" fmla="*/ 4950515 w 5401995"/>
                <a:gd name="connsiteY25" fmla="*/ 3237998 h 5922818"/>
                <a:gd name="connsiteX26" fmla="*/ 4941761 w 5401995"/>
                <a:gd name="connsiteY26" fmla="*/ 3165805 h 5922818"/>
                <a:gd name="connsiteX27" fmla="*/ 4931145 w 5401995"/>
                <a:gd name="connsiteY27" fmla="*/ 3093968 h 5922818"/>
                <a:gd name="connsiteX28" fmla="*/ 4869122 w 5401995"/>
                <a:gd name="connsiteY28" fmla="*/ 2809296 h 5922818"/>
                <a:gd name="connsiteX29" fmla="*/ 4660144 w 5401995"/>
                <a:gd name="connsiteY29" fmla="*/ 2260271 h 5922818"/>
                <a:gd name="connsiteX30" fmla="*/ 4518404 w 5401995"/>
                <a:gd name="connsiteY30" fmla="*/ 1998593 h 5922818"/>
                <a:gd name="connsiteX31" fmla="*/ 4355246 w 5401995"/>
                <a:gd name="connsiteY31" fmla="*/ 1746720 h 5922818"/>
                <a:gd name="connsiteX32" fmla="*/ 4171971 w 5401995"/>
                <a:gd name="connsiteY32" fmla="*/ 1505719 h 5922818"/>
                <a:gd name="connsiteX33" fmla="*/ 3969141 w 5401995"/>
                <a:gd name="connsiteY33" fmla="*/ 1277017 h 5922818"/>
                <a:gd name="connsiteX34" fmla="*/ 3748056 w 5401995"/>
                <a:gd name="connsiteY34" fmla="*/ 1062043 h 5922818"/>
                <a:gd name="connsiteX35" fmla="*/ 3507974 w 5401995"/>
                <a:gd name="connsiteY35" fmla="*/ 864002 h 5922818"/>
                <a:gd name="connsiteX36" fmla="*/ 3250199 w 5401995"/>
                <a:gd name="connsiteY36" fmla="*/ 684854 h 5922818"/>
                <a:gd name="connsiteX37" fmla="*/ 2974728 w 5401995"/>
                <a:gd name="connsiteY37" fmla="*/ 529060 h 5922818"/>
                <a:gd name="connsiteX38" fmla="*/ 2683054 w 5401995"/>
                <a:gd name="connsiteY38" fmla="*/ 400004 h 5922818"/>
                <a:gd name="connsiteX39" fmla="*/ 2377410 w 5401995"/>
                <a:gd name="connsiteY39" fmla="*/ 302321 h 5922818"/>
                <a:gd name="connsiteX40" fmla="*/ 1738558 w 5401995"/>
                <a:gd name="connsiteY40" fmla="*/ 219075 h 5922818"/>
                <a:gd name="connsiteX41" fmla="*/ 1096353 w 5401995"/>
                <a:gd name="connsiteY41" fmla="*/ 287347 h 5922818"/>
                <a:gd name="connsiteX42" fmla="*/ 1076608 w 5401995"/>
                <a:gd name="connsiteY42" fmla="*/ 291269 h 5922818"/>
                <a:gd name="connsiteX43" fmla="*/ 1057052 w 5401995"/>
                <a:gd name="connsiteY43" fmla="*/ 296081 h 5922818"/>
                <a:gd name="connsiteX44" fmla="*/ 1017940 w 5401995"/>
                <a:gd name="connsiteY44" fmla="*/ 305708 h 5922818"/>
                <a:gd name="connsiteX45" fmla="*/ 939899 w 5401995"/>
                <a:gd name="connsiteY45" fmla="*/ 325137 h 5922818"/>
                <a:gd name="connsiteX46" fmla="*/ 862788 w 5401995"/>
                <a:gd name="connsiteY46" fmla="*/ 347418 h 5922818"/>
                <a:gd name="connsiteX47" fmla="*/ 786052 w 5401995"/>
                <a:gd name="connsiteY47" fmla="*/ 370948 h 5922818"/>
                <a:gd name="connsiteX48" fmla="*/ 710434 w 5401995"/>
                <a:gd name="connsiteY48" fmla="*/ 397152 h 5922818"/>
                <a:gd name="connsiteX49" fmla="*/ 635372 w 5401995"/>
                <a:gd name="connsiteY49" fmla="*/ 424425 h 5922818"/>
                <a:gd name="connsiteX50" fmla="*/ 561615 w 5401995"/>
                <a:gd name="connsiteY50" fmla="*/ 454551 h 5922818"/>
                <a:gd name="connsiteX51" fmla="*/ 488419 w 5401995"/>
                <a:gd name="connsiteY51" fmla="*/ 485744 h 5922818"/>
                <a:gd name="connsiteX52" fmla="*/ 206696 w 5401995"/>
                <a:gd name="connsiteY52" fmla="*/ 629655 h 5922818"/>
                <a:gd name="connsiteX53" fmla="*/ 0 w 5401995"/>
                <a:gd name="connsiteY53" fmla="*/ 763803 h 5922818"/>
                <a:gd name="connsiteX54" fmla="*/ 0 w 5401995"/>
                <a:gd name="connsiteY54" fmla="*/ 418320 h 5922818"/>
                <a:gd name="connsiteX55" fmla="*/ 89677 w 5401995"/>
                <a:gd name="connsiteY55" fmla="*/ 370541 h 5922818"/>
                <a:gd name="connsiteX56" fmla="*/ 1741724 w 5401995"/>
                <a:gd name="connsiteY56" fmla="*/ 0 h 592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401995" h="5922818">
                  <a:moveTo>
                    <a:pt x="0" y="5912646"/>
                  </a:moveTo>
                  <a:lnTo>
                    <a:pt x="15931" y="5922818"/>
                  </a:lnTo>
                  <a:lnTo>
                    <a:pt x="0" y="5922818"/>
                  </a:lnTo>
                  <a:close/>
                  <a:moveTo>
                    <a:pt x="1741724" y="0"/>
                  </a:moveTo>
                  <a:cubicBezTo>
                    <a:pt x="3763330" y="0"/>
                    <a:pt x="5401995" y="1544222"/>
                    <a:pt x="5401995" y="3449232"/>
                  </a:cubicBezTo>
                  <a:cubicBezTo>
                    <a:pt x="5401995" y="4383723"/>
                    <a:pt x="5007554" y="5231364"/>
                    <a:pt x="4367046" y="5852517"/>
                  </a:cubicBezTo>
                  <a:lnTo>
                    <a:pt x="4290573" y="5922818"/>
                  </a:lnTo>
                  <a:lnTo>
                    <a:pt x="3023725" y="5922818"/>
                  </a:lnTo>
                  <a:lnTo>
                    <a:pt x="3043643" y="5905761"/>
                  </a:lnTo>
                  <a:cubicBezTo>
                    <a:pt x="3081825" y="5870109"/>
                    <a:pt x="3119635" y="5833924"/>
                    <a:pt x="3156885" y="5797204"/>
                  </a:cubicBezTo>
                  <a:cubicBezTo>
                    <a:pt x="3194136" y="5760482"/>
                    <a:pt x="3231014" y="5723050"/>
                    <a:pt x="3267706" y="5685616"/>
                  </a:cubicBezTo>
                  <a:cubicBezTo>
                    <a:pt x="3341276" y="5610748"/>
                    <a:pt x="3414103" y="5534633"/>
                    <a:pt x="3487673" y="5458875"/>
                  </a:cubicBezTo>
                  <a:lnTo>
                    <a:pt x="3598682" y="5345506"/>
                  </a:lnTo>
                  <a:cubicBezTo>
                    <a:pt x="3635933" y="5307715"/>
                    <a:pt x="3673369" y="5270460"/>
                    <a:pt x="3713227" y="5233203"/>
                  </a:cubicBezTo>
                  <a:cubicBezTo>
                    <a:pt x="3869868" y="5083827"/>
                    <a:pt x="4057798" y="4960832"/>
                    <a:pt x="4248708" y="4858691"/>
                  </a:cubicBezTo>
                  <a:cubicBezTo>
                    <a:pt x="4343325" y="4806462"/>
                    <a:pt x="4437012" y="4757622"/>
                    <a:pt x="4518032" y="4700401"/>
                  </a:cubicBezTo>
                  <a:cubicBezTo>
                    <a:pt x="4599240" y="4643539"/>
                    <a:pt x="4667408" y="4577761"/>
                    <a:pt x="4720304" y="4500399"/>
                  </a:cubicBezTo>
                  <a:cubicBezTo>
                    <a:pt x="4774131" y="4423929"/>
                    <a:pt x="4813991" y="4336941"/>
                    <a:pt x="4846027" y="4246029"/>
                  </a:cubicBezTo>
                  <a:cubicBezTo>
                    <a:pt x="4878062" y="4155120"/>
                    <a:pt x="4901903" y="4059396"/>
                    <a:pt x="4920900" y="3963496"/>
                  </a:cubicBezTo>
                  <a:cubicBezTo>
                    <a:pt x="4924998" y="3939253"/>
                    <a:pt x="4930213" y="3915366"/>
                    <a:pt x="4933752" y="3891303"/>
                  </a:cubicBezTo>
                  <a:lnTo>
                    <a:pt x="4944740" y="3818931"/>
                  </a:lnTo>
                  <a:lnTo>
                    <a:pt x="4952935" y="3746381"/>
                  </a:lnTo>
                  <a:cubicBezTo>
                    <a:pt x="4956103" y="3722138"/>
                    <a:pt x="4956848" y="3697895"/>
                    <a:pt x="4958896" y="3673652"/>
                  </a:cubicBezTo>
                  <a:cubicBezTo>
                    <a:pt x="4966160" y="3576682"/>
                    <a:pt x="4966346" y="3479712"/>
                    <a:pt x="4962249" y="3382920"/>
                  </a:cubicBezTo>
                  <a:lnTo>
                    <a:pt x="4957593" y="3310370"/>
                  </a:lnTo>
                  <a:cubicBezTo>
                    <a:pt x="4955544" y="3286128"/>
                    <a:pt x="4952750" y="3262063"/>
                    <a:pt x="4950515" y="3237998"/>
                  </a:cubicBezTo>
                  <a:cubicBezTo>
                    <a:pt x="4948466" y="3213755"/>
                    <a:pt x="4944555" y="3189870"/>
                    <a:pt x="4941761" y="3165805"/>
                  </a:cubicBezTo>
                  <a:cubicBezTo>
                    <a:pt x="4939154" y="3141741"/>
                    <a:pt x="4935055" y="3117855"/>
                    <a:pt x="4931145" y="3093968"/>
                  </a:cubicBezTo>
                  <a:cubicBezTo>
                    <a:pt x="4915313" y="2998246"/>
                    <a:pt x="4894639" y="2903237"/>
                    <a:pt x="4869122" y="2809296"/>
                  </a:cubicBezTo>
                  <a:cubicBezTo>
                    <a:pt x="4817156" y="2621416"/>
                    <a:pt x="4746939" y="2437813"/>
                    <a:pt x="4660144" y="2260271"/>
                  </a:cubicBezTo>
                  <a:cubicBezTo>
                    <a:pt x="4616561" y="2171501"/>
                    <a:pt x="4569251" y="2084156"/>
                    <a:pt x="4518404" y="1998593"/>
                  </a:cubicBezTo>
                  <a:cubicBezTo>
                    <a:pt x="4467931" y="1912853"/>
                    <a:pt x="4412986" y="1828894"/>
                    <a:pt x="4355246" y="1746720"/>
                  </a:cubicBezTo>
                  <a:cubicBezTo>
                    <a:pt x="4297694" y="1664544"/>
                    <a:pt x="4236043" y="1584507"/>
                    <a:pt x="4171971" y="1505719"/>
                  </a:cubicBezTo>
                  <a:cubicBezTo>
                    <a:pt x="4107528" y="1427287"/>
                    <a:pt x="4039918" y="1350994"/>
                    <a:pt x="3969141" y="1277017"/>
                  </a:cubicBezTo>
                  <a:cubicBezTo>
                    <a:pt x="3898364" y="1203221"/>
                    <a:pt x="3825167" y="1130849"/>
                    <a:pt x="3748056" y="1062043"/>
                  </a:cubicBezTo>
                  <a:cubicBezTo>
                    <a:pt x="3671133" y="993236"/>
                    <a:pt x="3591043" y="926925"/>
                    <a:pt x="3507974" y="864002"/>
                  </a:cubicBezTo>
                  <a:cubicBezTo>
                    <a:pt x="3424904" y="801078"/>
                    <a:pt x="3339042" y="741005"/>
                    <a:pt x="3250199" y="684854"/>
                  </a:cubicBezTo>
                  <a:cubicBezTo>
                    <a:pt x="3161168" y="629241"/>
                    <a:pt x="3069530" y="576655"/>
                    <a:pt x="2974728" y="529060"/>
                  </a:cubicBezTo>
                  <a:cubicBezTo>
                    <a:pt x="2880110" y="481288"/>
                    <a:pt x="2783072" y="437439"/>
                    <a:pt x="2683054" y="400004"/>
                  </a:cubicBezTo>
                  <a:cubicBezTo>
                    <a:pt x="2583408" y="361858"/>
                    <a:pt x="2481341" y="329058"/>
                    <a:pt x="2377410" y="302321"/>
                  </a:cubicBezTo>
                  <a:cubicBezTo>
                    <a:pt x="2169737" y="248667"/>
                    <a:pt x="1954240" y="218897"/>
                    <a:pt x="1738558" y="219075"/>
                  </a:cubicBezTo>
                  <a:cubicBezTo>
                    <a:pt x="1522503" y="219788"/>
                    <a:pt x="1306634" y="242605"/>
                    <a:pt x="1096353" y="287347"/>
                  </a:cubicBezTo>
                  <a:lnTo>
                    <a:pt x="1076608" y="291269"/>
                  </a:lnTo>
                  <a:lnTo>
                    <a:pt x="1057052" y="296081"/>
                  </a:lnTo>
                  <a:lnTo>
                    <a:pt x="1017940" y="305708"/>
                  </a:lnTo>
                  <a:lnTo>
                    <a:pt x="939899" y="325137"/>
                  </a:lnTo>
                  <a:cubicBezTo>
                    <a:pt x="913823" y="331019"/>
                    <a:pt x="888493" y="339755"/>
                    <a:pt x="862788" y="347418"/>
                  </a:cubicBezTo>
                  <a:lnTo>
                    <a:pt x="786052" y="370948"/>
                  </a:lnTo>
                  <a:cubicBezTo>
                    <a:pt x="760350" y="378258"/>
                    <a:pt x="735578" y="388418"/>
                    <a:pt x="710434" y="397152"/>
                  </a:cubicBezTo>
                  <a:lnTo>
                    <a:pt x="635372" y="424425"/>
                  </a:lnTo>
                  <a:cubicBezTo>
                    <a:pt x="610227" y="432981"/>
                    <a:pt x="586201" y="444390"/>
                    <a:pt x="561615" y="454551"/>
                  </a:cubicBezTo>
                  <a:lnTo>
                    <a:pt x="488419" y="485744"/>
                  </a:lnTo>
                  <a:cubicBezTo>
                    <a:pt x="391519" y="528927"/>
                    <a:pt x="297519" y="577078"/>
                    <a:pt x="206696" y="629655"/>
                  </a:cubicBezTo>
                  <a:lnTo>
                    <a:pt x="0" y="763803"/>
                  </a:lnTo>
                  <a:lnTo>
                    <a:pt x="0" y="418320"/>
                  </a:lnTo>
                  <a:lnTo>
                    <a:pt x="89677" y="370541"/>
                  </a:lnTo>
                  <a:cubicBezTo>
                    <a:pt x="585987" y="133552"/>
                    <a:pt x="1147340" y="0"/>
                    <a:pt x="174172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A picture containing horse, outdoor, building, red&#10;&#10;Description automatically generated">
            <a:extLst>
              <a:ext uri="{FF2B5EF4-FFF2-40B4-BE49-F238E27FC236}">
                <a16:creationId xmlns:a16="http://schemas.microsoft.com/office/drawing/2014/main" id="{DAB453B4-F7EC-4772-9E35-A438BB585F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536" r="2645" b="1"/>
          <a:stretch/>
        </p:blipFill>
        <p:spPr>
          <a:xfrm>
            <a:off x="5970866" y="4"/>
            <a:ext cx="4985039" cy="3574989"/>
          </a:xfrm>
          <a:custGeom>
            <a:avLst/>
            <a:gdLst/>
            <a:ahLst/>
            <a:cxnLst/>
            <a:rect l="l" t="t" r="r" b="b"/>
            <a:pathLst>
              <a:path w="5061985" h="3630170">
                <a:moveTo>
                  <a:pt x="253815" y="0"/>
                </a:moveTo>
                <a:lnTo>
                  <a:pt x="4808170" y="0"/>
                </a:lnTo>
                <a:lnTo>
                  <a:pt x="4863087" y="114001"/>
                </a:lnTo>
                <a:cubicBezTo>
                  <a:pt x="4991162" y="416805"/>
                  <a:pt x="5061985" y="749721"/>
                  <a:pt x="5061985" y="1099178"/>
                </a:cubicBezTo>
                <a:cubicBezTo>
                  <a:pt x="5061985" y="2497007"/>
                  <a:pt x="3928821" y="3630170"/>
                  <a:pt x="2530993" y="3630170"/>
                </a:cubicBezTo>
                <a:cubicBezTo>
                  <a:pt x="1133164" y="3630170"/>
                  <a:pt x="0" y="2497007"/>
                  <a:pt x="0" y="1099178"/>
                </a:cubicBezTo>
                <a:cubicBezTo>
                  <a:pt x="0" y="749721"/>
                  <a:pt x="70823" y="416805"/>
                  <a:pt x="198898" y="114001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482B707-DAC7-4D8A-BA19-3771A51A6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5815" y="-1438"/>
            <a:ext cx="5699636" cy="3920553"/>
            <a:chOff x="5605815" y="-1438"/>
            <a:chExt cx="5699636" cy="392055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CB3F052-1839-4D87-A112-D7EF77884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80141" y="-1438"/>
              <a:ext cx="5174061" cy="3697191"/>
            </a:xfrm>
            <a:custGeom>
              <a:avLst/>
              <a:gdLst>
                <a:gd name="connsiteX0" fmla="*/ 264241 w 5174061"/>
                <a:gd name="connsiteY0" fmla="*/ 0 h 3697191"/>
                <a:gd name="connsiteX1" fmla="*/ 654940 w 5174061"/>
                <a:gd name="connsiteY1" fmla="*/ 0 h 3697191"/>
                <a:gd name="connsiteX2" fmla="*/ 634048 w 5174061"/>
                <a:gd name="connsiteY2" fmla="*/ 36881 h 3697191"/>
                <a:gd name="connsiteX3" fmla="*/ 542485 w 5174061"/>
                <a:gd name="connsiteY3" fmla="*/ 238736 h 3697191"/>
                <a:gd name="connsiteX4" fmla="*/ 416337 w 5174061"/>
                <a:gd name="connsiteY4" fmla="*/ 662204 h 3697191"/>
                <a:gd name="connsiteX5" fmla="*/ 382914 w 5174061"/>
                <a:gd name="connsiteY5" fmla="*/ 880245 h 3697191"/>
                <a:gd name="connsiteX6" fmla="*/ 367997 w 5174061"/>
                <a:gd name="connsiteY6" fmla="*/ 1099943 h 3697191"/>
                <a:gd name="connsiteX7" fmla="*/ 371311 w 5174061"/>
                <a:gd name="connsiteY7" fmla="*/ 1320102 h 3697191"/>
                <a:gd name="connsiteX8" fmla="*/ 392397 w 5174061"/>
                <a:gd name="connsiteY8" fmla="*/ 1539340 h 3697191"/>
                <a:gd name="connsiteX9" fmla="*/ 495433 w 5174061"/>
                <a:gd name="connsiteY9" fmla="*/ 1968700 h 3697191"/>
                <a:gd name="connsiteX10" fmla="*/ 680602 w 5174061"/>
                <a:gd name="connsiteY10" fmla="*/ 2372187 h 3697191"/>
                <a:gd name="connsiteX11" fmla="*/ 802053 w 5174061"/>
                <a:gd name="connsiteY11" fmla="*/ 2559474 h 3697191"/>
                <a:gd name="connsiteX12" fmla="*/ 869455 w 5174061"/>
                <a:gd name="connsiteY12" fmla="*/ 2648790 h 3697191"/>
                <a:gd name="connsiteX13" fmla="*/ 941644 w 5174061"/>
                <a:gd name="connsiteY13" fmla="*/ 2735343 h 3697191"/>
                <a:gd name="connsiteX14" fmla="*/ 1267324 w 5174061"/>
                <a:gd name="connsiteY14" fmla="*/ 3048041 h 3697191"/>
                <a:gd name="connsiteX15" fmla="*/ 1311706 w 5174061"/>
                <a:gd name="connsiteY15" fmla="*/ 3083214 h 3697191"/>
                <a:gd name="connsiteX16" fmla="*/ 1356916 w 5174061"/>
                <a:gd name="connsiteY16" fmla="*/ 3117467 h 3697191"/>
                <a:gd name="connsiteX17" fmla="*/ 1402771 w 5174061"/>
                <a:gd name="connsiteY17" fmla="*/ 3150892 h 3697191"/>
                <a:gd name="connsiteX18" fmla="*/ 1449454 w 5174061"/>
                <a:gd name="connsiteY18" fmla="*/ 3183212 h 3697191"/>
                <a:gd name="connsiteX19" fmla="*/ 1643463 w 5174061"/>
                <a:gd name="connsiteY19" fmla="*/ 3301716 h 3697191"/>
                <a:gd name="connsiteX20" fmla="*/ 2064352 w 5174061"/>
                <a:gd name="connsiteY20" fmla="*/ 3476665 h 3697191"/>
                <a:gd name="connsiteX21" fmla="*/ 2516088 w 5174061"/>
                <a:gd name="connsiteY21" fmla="*/ 3544618 h 3697191"/>
                <a:gd name="connsiteX22" fmla="*/ 2573268 w 5174061"/>
                <a:gd name="connsiteY22" fmla="*/ 3544986 h 3697191"/>
                <a:gd name="connsiteX23" fmla="*/ 2628607 w 5174061"/>
                <a:gd name="connsiteY23" fmla="*/ 3542868 h 3697191"/>
                <a:gd name="connsiteX24" fmla="*/ 2737811 w 5174061"/>
                <a:gd name="connsiteY24" fmla="*/ 3528781 h 3697191"/>
                <a:gd name="connsiteX25" fmla="*/ 2945356 w 5174061"/>
                <a:gd name="connsiteY25" fmla="*/ 3461379 h 3697191"/>
                <a:gd name="connsiteX26" fmla="*/ 3132366 w 5174061"/>
                <a:gd name="connsiteY26" fmla="*/ 3346834 h 3697191"/>
                <a:gd name="connsiteX27" fmla="*/ 3299304 w 5174061"/>
                <a:gd name="connsiteY27" fmla="*/ 3198588 h 3697191"/>
                <a:gd name="connsiteX28" fmla="*/ 3452982 w 5174061"/>
                <a:gd name="connsiteY28" fmla="*/ 3029625 h 3697191"/>
                <a:gd name="connsiteX29" fmla="*/ 3527474 w 5174061"/>
                <a:gd name="connsiteY29" fmla="*/ 2940494 h 3697191"/>
                <a:gd name="connsiteX30" fmla="*/ 3602148 w 5174061"/>
                <a:gd name="connsiteY30" fmla="*/ 2849797 h 3697191"/>
                <a:gd name="connsiteX31" fmla="*/ 3756380 w 5174061"/>
                <a:gd name="connsiteY31" fmla="*/ 2667021 h 3697191"/>
                <a:gd name="connsiteX32" fmla="*/ 3839435 w 5174061"/>
                <a:gd name="connsiteY32" fmla="*/ 2578074 h 3697191"/>
                <a:gd name="connsiteX33" fmla="*/ 3882619 w 5174061"/>
                <a:gd name="connsiteY33" fmla="*/ 2534428 h 3697191"/>
                <a:gd name="connsiteX34" fmla="*/ 3928934 w 5174061"/>
                <a:gd name="connsiteY34" fmla="*/ 2490139 h 3697191"/>
                <a:gd name="connsiteX35" fmla="*/ 4134085 w 5174061"/>
                <a:gd name="connsiteY35" fmla="*/ 2332041 h 3697191"/>
                <a:gd name="connsiteX36" fmla="*/ 4354888 w 5174061"/>
                <a:gd name="connsiteY36" fmla="*/ 2211603 h 3697191"/>
                <a:gd name="connsiteX37" fmla="*/ 4459212 w 5174061"/>
                <a:gd name="connsiteY37" fmla="*/ 2160131 h 3697191"/>
                <a:gd name="connsiteX38" fmla="*/ 4551935 w 5174061"/>
                <a:gd name="connsiteY38" fmla="*/ 2106817 h 3697191"/>
                <a:gd name="connsiteX39" fmla="*/ 4693090 w 5174061"/>
                <a:gd name="connsiteY39" fmla="*/ 1969437 h 3697191"/>
                <a:gd name="connsiteX40" fmla="*/ 4782498 w 5174061"/>
                <a:gd name="connsiteY40" fmla="*/ 1781137 h 3697191"/>
                <a:gd name="connsiteX41" fmla="*/ 4826512 w 5174061"/>
                <a:gd name="connsiteY41" fmla="*/ 1564478 h 3697191"/>
                <a:gd name="connsiteX42" fmla="*/ 4834247 w 5174061"/>
                <a:gd name="connsiteY42" fmla="*/ 1343582 h 3697191"/>
                <a:gd name="connsiteX43" fmla="*/ 4819882 w 5174061"/>
                <a:gd name="connsiteY43" fmla="*/ 1125541 h 3697191"/>
                <a:gd name="connsiteX44" fmla="*/ 4786918 w 5174061"/>
                <a:gd name="connsiteY44" fmla="*/ 910907 h 3697191"/>
                <a:gd name="connsiteX45" fmla="*/ 4735354 w 5174061"/>
                <a:gd name="connsiteY45" fmla="*/ 700048 h 3697191"/>
                <a:gd name="connsiteX46" fmla="*/ 4595028 w 5174061"/>
                <a:gd name="connsiteY46" fmla="*/ 285972 h 3697191"/>
                <a:gd name="connsiteX47" fmla="*/ 4499577 w 5174061"/>
                <a:gd name="connsiteY47" fmla="*/ 86313 h 3697191"/>
                <a:gd name="connsiteX48" fmla="*/ 4449808 w 5174061"/>
                <a:gd name="connsiteY48" fmla="*/ 0 h 3697191"/>
                <a:gd name="connsiteX49" fmla="*/ 4876728 w 5174061"/>
                <a:gd name="connsiteY49" fmla="*/ 0 h 3697191"/>
                <a:gd name="connsiteX50" fmla="*/ 4945109 w 5174061"/>
                <a:gd name="connsiteY50" fmla="*/ 122534 h 3697191"/>
                <a:gd name="connsiteX51" fmla="*/ 5047868 w 5174061"/>
                <a:gd name="connsiteY51" fmla="*/ 356228 h 3697191"/>
                <a:gd name="connsiteX52" fmla="*/ 5070058 w 5174061"/>
                <a:gd name="connsiteY52" fmla="*/ 416355 h 3697191"/>
                <a:gd name="connsiteX53" fmla="*/ 5090408 w 5174061"/>
                <a:gd name="connsiteY53" fmla="*/ 477311 h 3697191"/>
                <a:gd name="connsiteX54" fmla="*/ 5108455 w 5174061"/>
                <a:gd name="connsiteY54" fmla="*/ 539096 h 3697191"/>
                <a:gd name="connsiteX55" fmla="*/ 5124292 w 5174061"/>
                <a:gd name="connsiteY55" fmla="*/ 601524 h 3697191"/>
                <a:gd name="connsiteX56" fmla="*/ 5173278 w 5174061"/>
                <a:gd name="connsiteY56" fmla="*/ 1114583 h 3697191"/>
                <a:gd name="connsiteX57" fmla="*/ 5145931 w 5174061"/>
                <a:gd name="connsiteY57" fmla="*/ 1371021 h 3697191"/>
                <a:gd name="connsiteX58" fmla="*/ 5082213 w 5174061"/>
                <a:gd name="connsiteY58" fmla="*/ 1619356 h 3697191"/>
                <a:gd name="connsiteX59" fmla="*/ 4997316 w 5174061"/>
                <a:gd name="connsiteY59" fmla="*/ 1859404 h 3697191"/>
                <a:gd name="connsiteX60" fmla="*/ 4943912 w 5174061"/>
                <a:gd name="connsiteY60" fmla="*/ 1978737 h 3697191"/>
                <a:gd name="connsiteX61" fmla="*/ 4875222 w 5174061"/>
                <a:gd name="connsiteY61" fmla="*/ 2094940 h 3697191"/>
                <a:gd name="connsiteX62" fmla="*/ 4787286 w 5174061"/>
                <a:gd name="connsiteY62" fmla="*/ 2202210 h 3697191"/>
                <a:gd name="connsiteX63" fmla="*/ 4736644 w 5174061"/>
                <a:gd name="connsiteY63" fmla="*/ 2249815 h 3697191"/>
                <a:gd name="connsiteX64" fmla="*/ 4683238 w 5174061"/>
                <a:gd name="connsiteY64" fmla="*/ 2292447 h 3697191"/>
                <a:gd name="connsiteX65" fmla="*/ 4470262 w 5174061"/>
                <a:gd name="connsiteY65" fmla="*/ 2426789 h 3697191"/>
                <a:gd name="connsiteX66" fmla="*/ 4283066 w 5174061"/>
                <a:gd name="connsiteY66" fmla="*/ 2549069 h 3697191"/>
                <a:gd name="connsiteX67" fmla="*/ 4199183 w 5174061"/>
                <a:gd name="connsiteY67" fmla="*/ 2616930 h 3697191"/>
                <a:gd name="connsiteX68" fmla="*/ 4120364 w 5174061"/>
                <a:gd name="connsiteY68" fmla="*/ 2690501 h 3697191"/>
                <a:gd name="connsiteX69" fmla="*/ 4082336 w 5174061"/>
                <a:gd name="connsiteY69" fmla="*/ 2729819 h 3697191"/>
                <a:gd name="connsiteX70" fmla="*/ 4043203 w 5174061"/>
                <a:gd name="connsiteY70" fmla="*/ 2771715 h 3697191"/>
                <a:gd name="connsiteX71" fmla="*/ 3964753 w 5174061"/>
                <a:gd name="connsiteY71" fmla="*/ 2856794 h 3697191"/>
                <a:gd name="connsiteX72" fmla="*/ 3802510 w 5174061"/>
                <a:gd name="connsiteY72" fmla="*/ 3028152 h 3697191"/>
                <a:gd name="connsiteX73" fmla="*/ 3718628 w 5174061"/>
                <a:gd name="connsiteY73" fmla="*/ 3114245 h 3697191"/>
                <a:gd name="connsiteX74" fmla="*/ 3631890 w 5174061"/>
                <a:gd name="connsiteY74" fmla="*/ 3199417 h 3697191"/>
                <a:gd name="connsiteX75" fmla="*/ 3446812 w 5174061"/>
                <a:gd name="connsiteY75" fmla="*/ 3363224 h 3697191"/>
                <a:gd name="connsiteX76" fmla="*/ 3240927 w 5174061"/>
                <a:gd name="connsiteY76" fmla="*/ 3508616 h 3697191"/>
                <a:gd name="connsiteX77" fmla="*/ 3011284 w 5174061"/>
                <a:gd name="connsiteY77" fmla="*/ 3620399 h 3697191"/>
                <a:gd name="connsiteX78" fmla="*/ 2763501 w 5174061"/>
                <a:gd name="connsiteY78" fmla="*/ 3684208 h 3697191"/>
                <a:gd name="connsiteX79" fmla="*/ 2636710 w 5174061"/>
                <a:gd name="connsiteY79" fmla="*/ 3695994 h 3697191"/>
                <a:gd name="connsiteX80" fmla="*/ 2605035 w 5174061"/>
                <a:gd name="connsiteY80" fmla="*/ 3697008 h 3697191"/>
                <a:gd name="connsiteX81" fmla="*/ 2573360 w 5174061"/>
                <a:gd name="connsiteY81" fmla="*/ 3697191 h 3697191"/>
                <a:gd name="connsiteX82" fmla="*/ 2511852 w 5174061"/>
                <a:gd name="connsiteY82" fmla="*/ 3695810 h 3697191"/>
                <a:gd name="connsiteX83" fmla="*/ 1554976 w 5174061"/>
                <a:gd name="connsiteY83" fmla="*/ 3483386 h 3697191"/>
                <a:gd name="connsiteX84" fmla="*/ 1332515 w 5174061"/>
                <a:gd name="connsiteY84" fmla="*/ 3373997 h 3697191"/>
                <a:gd name="connsiteX85" fmla="*/ 1121840 w 5174061"/>
                <a:gd name="connsiteY85" fmla="*/ 3242233 h 3697191"/>
                <a:gd name="connsiteX86" fmla="*/ 742662 w 5174061"/>
                <a:gd name="connsiteY86" fmla="*/ 2920052 h 3697191"/>
                <a:gd name="connsiteX87" fmla="*/ 426282 w 5174061"/>
                <a:gd name="connsiteY87" fmla="*/ 2530745 h 3697191"/>
                <a:gd name="connsiteX88" fmla="*/ 190562 w 5174061"/>
                <a:gd name="connsiteY88" fmla="*/ 2084350 h 3697191"/>
                <a:gd name="connsiteX89" fmla="*/ 45078 w 5174061"/>
                <a:gd name="connsiteY89" fmla="*/ 1598454 h 3697191"/>
                <a:gd name="connsiteX90" fmla="*/ 9077 w 5174061"/>
                <a:gd name="connsiteY90" fmla="*/ 1346437 h 3697191"/>
                <a:gd name="connsiteX91" fmla="*/ 513 w 5174061"/>
                <a:gd name="connsiteY91" fmla="*/ 1091933 h 3697191"/>
                <a:gd name="connsiteX92" fmla="*/ 18468 w 5174061"/>
                <a:gd name="connsiteY92" fmla="*/ 838073 h 3697191"/>
                <a:gd name="connsiteX93" fmla="*/ 61652 w 5174061"/>
                <a:gd name="connsiteY93" fmla="*/ 587528 h 3697191"/>
                <a:gd name="connsiteX94" fmla="*/ 214870 w 5174061"/>
                <a:gd name="connsiteY94" fmla="*/ 104487 h 369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74061" h="3697191">
                  <a:moveTo>
                    <a:pt x="264241" y="0"/>
                  </a:moveTo>
                  <a:lnTo>
                    <a:pt x="654940" y="0"/>
                  </a:lnTo>
                  <a:lnTo>
                    <a:pt x="634048" y="36881"/>
                  </a:lnTo>
                  <a:cubicBezTo>
                    <a:pt x="600517" y="102783"/>
                    <a:pt x="569947" y="170161"/>
                    <a:pt x="542485" y="238736"/>
                  </a:cubicBezTo>
                  <a:cubicBezTo>
                    <a:pt x="487515" y="375840"/>
                    <a:pt x="445066" y="517825"/>
                    <a:pt x="416337" y="662204"/>
                  </a:cubicBezTo>
                  <a:cubicBezTo>
                    <a:pt x="402066" y="734393"/>
                    <a:pt x="391017" y="807227"/>
                    <a:pt x="382914" y="880245"/>
                  </a:cubicBezTo>
                  <a:cubicBezTo>
                    <a:pt x="375086" y="953263"/>
                    <a:pt x="370115" y="1026650"/>
                    <a:pt x="367997" y="1099943"/>
                  </a:cubicBezTo>
                  <a:cubicBezTo>
                    <a:pt x="366155" y="1173330"/>
                    <a:pt x="366708" y="1246808"/>
                    <a:pt x="371311" y="1320102"/>
                  </a:cubicBezTo>
                  <a:cubicBezTo>
                    <a:pt x="374995" y="1393396"/>
                    <a:pt x="382453" y="1466507"/>
                    <a:pt x="392397" y="1539340"/>
                  </a:cubicBezTo>
                  <a:cubicBezTo>
                    <a:pt x="412839" y="1684916"/>
                    <a:pt x="446907" y="1829018"/>
                    <a:pt x="495433" y="1968700"/>
                  </a:cubicBezTo>
                  <a:cubicBezTo>
                    <a:pt x="543866" y="2108291"/>
                    <a:pt x="605743" y="2243830"/>
                    <a:pt x="680602" y="2372187"/>
                  </a:cubicBezTo>
                  <a:cubicBezTo>
                    <a:pt x="718170" y="2436274"/>
                    <a:pt x="758593" y="2498979"/>
                    <a:pt x="802053" y="2559474"/>
                  </a:cubicBezTo>
                  <a:cubicBezTo>
                    <a:pt x="823691" y="2589860"/>
                    <a:pt x="846343" y="2619509"/>
                    <a:pt x="869455" y="2648790"/>
                  </a:cubicBezTo>
                  <a:cubicBezTo>
                    <a:pt x="892934" y="2677978"/>
                    <a:pt x="916874" y="2706983"/>
                    <a:pt x="941644" y="2735343"/>
                  </a:cubicBezTo>
                  <a:cubicBezTo>
                    <a:pt x="1040443" y="2848784"/>
                    <a:pt x="1149740" y="2953385"/>
                    <a:pt x="1267324" y="3048041"/>
                  </a:cubicBezTo>
                  <a:cubicBezTo>
                    <a:pt x="1282240" y="3059642"/>
                    <a:pt x="1296697" y="3071797"/>
                    <a:pt x="1311706" y="3083214"/>
                  </a:cubicBezTo>
                  <a:lnTo>
                    <a:pt x="1356916" y="3117467"/>
                  </a:lnTo>
                  <a:lnTo>
                    <a:pt x="1402771" y="3150892"/>
                  </a:lnTo>
                  <a:lnTo>
                    <a:pt x="1449454" y="3183212"/>
                  </a:lnTo>
                  <a:cubicBezTo>
                    <a:pt x="1512252" y="3225383"/>
                    <a:pt x="1576798" y="3265252"/>
                    <a:pt x="1643463" y="3301716"/>
                  </a:cubicBezTo>
                  <a:cubicBezTo>
                    <a:pt x="1776608" y="3374549"/>
                    <a:pt x="1917396" y="3435137"/>
                    <a:pt x="2064352" y="3476665"/>
                  </a:cubicBezTo>
                  <a:cubicBezTo>
                    <a:pt x="2211217" y="3518100"/>
                    <a:pt x="2363422" y="3541120"/>
                    <a:pt x="2516088" y="3544618"/>
                  </a:cubicBezTo>
                  <a:lnTo>
                    <a:pt x="2573268" y="3544986"/>
                  </a:lnTo>
                  <a:cubicBezTo>
                    <a:pt x="2591776" y="3544710"/>
                    <a:pt x="2610191" y="3544158"/>
                    <a:pt x="2628607" y="3542868"/>
                  </a:cubicBezTo>
                  <a:cubicBezTo>
                    <a:pt x="2665346" y="3540198"/>
                    <a:pt x="2701901" y="3535779"/>
                    <a:pt x="2737811" y="3528781"/>
                  </a:cubicBezTo>
                  <a:cubicBezTo>
                    <a:pt x="2809725" y="3515061"/>
                    <a:pt x="2879428" y="3492318"/>
                    <a:pt x="2945356" y="3461379"/>
                  </a:cubicBezTo>
                  <a:cubicBezTo>
                    <a:pt x="3011467" y="3430718"/>
                    <a:pt x="3073620" y="3391400"/>
                    <a:pt x="3132366" y="3346834"/>
                  </a:cubicBezTo>
                  <a:cubicBezTo>
                    <a:pt x="3191204" y="3302453"/>
                    <a:pt x="3246359" y="3252086"/>
                    <a:pt x="3299304" y="3198588"/>
                  </a:cubicBezTo>
                  <a:cubicBezTo>
                    <a:pt x="3352341" y="3145091"/>
                    <a:pt x="3402800" y="3088002"/>
                    <a:pt x="3452982" y="3029625"/>
                  </a:cubicBezTo>
                  <a:cubicBezTo>
                    <a:pt x="3478027" y="3000344"/>
                    <a:pt x="3502704" y="2970603"/>
                    <a:pt x="3527474" y="2940494"/>
                  </a:cubicBezTo>
                  <a:lnTo>
                    <a:pt x="3602148" y="2849797"/>
                  </a:lnTo>
                  <a:cubicBezTo>
                    <a:pt x="3652332" y="2789025"/>
                    <a:pt x="3702514" y="2727056"/>
                    <a:pt x="3756380" y="2667021"/>
                  </a:cubicBezTo>
                  <a:cubicBezTo>
                    <a:pt x="3783358" y="2637004"/>
                    <a:pt x="3810982" y="2607354"/>
                    <a:pt x="3839435" y="2578074"/>
                  </a:cubicBezTo>
                  <a:lnTo>
                    <a:pt x="3882619" y="2534428"/>
                  </a:lnTo>
                  <a:cubicBezTo>
                    <a:pt x="3897167" y="2519972"/>
                    <a:pt x="3913189" y="2504595"/>
                    <a:pt x="3928934" y="2490139"/>
                  </a:cubicBezTo>
                  <a:cubicBezTo>
                    <a:pt x="3992100" y="2431485"/>
                    <a:pt x="4061527" y="2378448"/>
                    <a:pt x="4134085" y="2332041"/>
                  </a:cubicBezTo>
                  <a:cubicBezTo>
                    <a:pt x="4206550" y="2285449"/>
                    <a:pt x="4282606" y="2246684"/>
                    <a:pt x="4354888" y="2211603"/>
                  </a:cubicBezTo>
                  <a:cubicBezTo>
                    <a:pt x="4390982" y="2194108"/>
                    <a:pt x="4426156" y="2177350"/>
                    <a:pt x="4459212" y="2160131"/>
                  </a:cubicBezTo>
                  <a:cubicBezTo>
                    <a:pt x="4492360" y="2143097"/>
                    <a:pt x="4523574" y="2125878"/>
                    <a:pt x="4551935" y="2106817"/>
                  </a:cubicBezTo>
                  <a:cubicBezTo>
                    <a:pt x="4609023" y="2069250"/>
                    <a:pt x="4655246" y="2024592"/>
                    <a:pt x="4693090" y="1969437"/>
                  </a:cubicBezTo>
                  <a:cubicBezTo>
                    <a:pt x="4730658" y="1914375"/>
                    <a:pt x="4760308" y="1850104"/>
                    <a:pt x="4782498" y="1781137"/>
                  </a:cubicBezTo>
                  <a:cubicBezTo>
                    <a:pt x="4804506" y="1712263"/>
                    <a:pt x="4818593" y="1637956"/>
                    <a:pt x="4826512" y="1564478"/>
                  </a:cubicBezTo>
                  <a:cubicBezTo>
                    <a:pt x="4834154" y="1490722"/>
                    <a:pt x="4835812" y="1416784"/>
                    <a:pt x="4834247" y="1343582"/>
                  </a:cubicBezTo>
                  <a:cubicBezTo>
                    <a:pt x="4831944" y="1270288"/>
                    <a:pt x="4826972" y="1197638"/>
                    <a:pt x="4819882" y="1125541"/>
                  </a:cubicBezTo>
                  <a:cubicBezTo>
                    <a:pt x="4812792" y="1053444"/>
                    <a:pt x="4802019" y="981714"/>
                    <a:pt x="4786918" y="910907"/>
                  </a:cubicBezTo>
                  <a:cubicBezTo>
                    <a:pt x="4772001" y="840007"/>
                    <a:pt x="4754230" y="769935"/>
                    <a:pt x="4735354" y="700048"/>
                  </a:cubicBezTo>
                  <a:cubicBezTo>
                    <a:pt x="4697603" y="560365"/>
                    <a:pt x="4653220" y="421051"/>
                    <a:pt x="4595028" y="285972"/>
                  </a:cubicBezTo>
                  <a:cubicBezTo>
                    <a:pt x="4565931" y="218433"/>
                    <a:pt x="4534072" y="151815"/>
                    <a:pt x="4499577" y="86313"/>
                  </a:cubicBezTo>
                  <a:lnTo>
                    <a:pt x="4449808" y="0"/>
                  </a:lnTo>
                  <a:lnTo>
                    <a:pt x="4876728" y="0"/>
                  </a:lnTo>
                  <a:lnTo>
                    <a:pt x="4945109" y="122534"/>
                  </a:lnTo>
                  <a:cubicBezTo>
                    <a:pt x="4982860" y="198498"/>
                    <a:pt x="5017022" y="276581"/>
                    <a:pt x="5047868" y="356228"/>
                  </a:cubicBezTo>
                  <a:cubicBezTo>
                    <a:pt x="5055418" y="376209"/>
                    <a:pt x="5063244" y="396097"/>
                    <a:pt x="5070058" y="416355"/>
                  </a:cubicBezTo>
                  <a:lnTo>
                    <a:pt x="5090408" y="477311"/>
                  </a:lnTo>
                  <a:lnTo>
                    <a:pt x="5108455" y="539096"/>
                  </a:lnTo>
                  <a:cubicBezTo>
                    <a:pt x="5114348" y="559721"/>
                    <a:pt x="5119136" y="580715"/>
                    <a:pt x="5124292" y="601524"/>
                  </a:cubicBezTo>
                  <a:cubicBezTo>
                    <a:pt x="5163702" y="768923"/>
                    <a:pt x="5177698" y="942490"/>
                    <a:pt x="5173278" y="1114583"/>
                  </a:cubicBezTo>
                  <a:cubicBezTo>
                    <a:pt x="5170976" y="1200677"/>
                    <a:pt x="5161860" y="1286585"/>
                    <a:pt x="5145931" y="1371021"/>
                  </a:cubicBezTo>
                  <a:cubicBezTo>
                    <a:pt x="5129909" y="1455457"/>
                    <a:pt x="5107718" y="1538328"/>
                    <a:pt x="5082213" y="1619356"/>
                  </a:cubicBezTo>
                  <a:cubicBezTo>
                    <a:pt x="5056800" y="1700569"/>
                    <a:pt x="5029544" y="1779572"/>
                    <a:pt x="4997316" y="1859404"/>
                  </a:cubicBezTo>
                  <a:cubicBezTo>
                    <a:pt x="4981204" y="1899274"/>
                    <a:pt x="4963708" y="1939143"/>
                    <a:pt x="4943912" y="1978737"/>
                  </a:cubicBezTo>
                  <a:cubicBezTo>
                    <a:pt x="4923746" y="2018146"/>
                    <a:pt x="4901464" y="2057372"/>
                    <a:pt x="4875222" y="2094940"/>
                  </a:cubicBezTo>
                  <a:cubicBezTo>
                    <a:pt x="4849348" y="2132691"/>
                    <a:pt x="4819790" y="2168879"/>
                    <a:pt x="4787286" y="2202210"/>
                  </a:cubicBezTo>
                  <a:cubicBezTo>
                    <a:pt x="4770989" y="2218785"/>
                    <a:pt x="4754046" y="2234714"/>
                    <a:pt x="4736644" y="2249815"/>
                  </a:cubicBezTo>
                  <a:cubicBezTo>
                    <a:pt x="4719240" y="2264824"/>
                    <a:pt x="4701285" y="2278912"/>
                    <a:pt x="4683238" y="2292447"/>
                  </a:cubicBezTo>
                  <a:cubicBezTo>
                    <a:pt x="4610681" y="2346405"/>
                    <a:pt x="4537202" y="2386828"/>
                    <a:pt x="4470262" y="2426789"/>
                  </a:cubicBezTo>
                  <a:cubicBezTo>
                    <a:pt x="4402953" y="2466382"/>
                    <a:pt x="4340892" y="2505700"/>
                    <a:pt x="4283066" y="2549069"/>
                  </a:cubicBezTo>
                  <a:cubicBezTo>
                    <a:pt x="4253970" y="2570523"/>
                    <a:pt x="4226163" y="2593267"/>
                    <a:pt x="4199183" y="2616930"/>
                  </a:cubicBezTo>
                  <a:cubicBezTo>
                    <a:pt x="4172021" y="2640319"/>
                    <a:pt x="4145871" y="2665087"/>
                    <a:pt x="4120364" y="2690501"/>
                  </a:cubicBezTo>
                  <a:cubicBezTo>
                    <a:pt x="4107474" y="2703392"/>
                    <a:pt x="4095412" y="2716006"/>
                    <a:pt x="4082336" y="2729819"/>
                  </a:cubicBezTo>
                  <a:lnTo>
                    <a:pt x="4043203" y="2771715"/>
                  </a:lnTo>
                  <a:lnTo>
                    <a:pt x="3964753" y="2856794"/>
                  </a:lnTo>
                  <a:cubicBezTo>
                    <a:pt x="3911992" y="2913790"/>
                    <a:pt x="3857574" y="2970603"/>
                    <a:pt x="3802510" y="3028152"/>
                  </a:cubicBezTo>
                  <a:cubicBezTo>
                    <a:pt x="3774980" y="3056880"/>
                    <a:pt x="3746896" y="3085517"/>
                    <a:pt x="3718628" y="3114245"/>
                  </a:cubicBezTo>
                  <a:cubicBezTo>
                    <a:pt x="3690175" y="3142789"/>
                    <a:pt x="3661263" y="3171149"/>
                    <a:pt x="3631890" y="3199417"/>
                  </a:cubicBezTo>
                  <a:cubicBezTo>
                    <a:pt x="3573236" y="3255954"/>
                    <a:pt x="3511636" y="3310924"/>
                    <a:pt x="3446812" y="3363224"/>
                  </a:cubicBezTo>
                  <a:cubicBezTo>
                    <a:pt x="3382082" y="3415524"/>
                    <a:pt x="3313484" y="3464694"/>
                    <a:pt x="3240927" y="3508616"/>
                  </a:cubicBezTo>
                  <a:cubicBezTo>
                    <a:pt x="3168369" y="3552444"/>
                    <a:pt x="3091484" y="3590565"/>
                    <a:pt x="3011284" y="3620399"/>
                  </a:cubicBezTo>
                  <a:cubicBezTo>
                    <a:pt x="2931083" y="3650324"/>
                    <a:pt x="2847753" y="3671870"/>
                    <a:pt x="2763501" y="3684208"/>
                  </a:cubicBezTo>
                  <a:cubicBezTo>
                    <a:pt x="2721330" y="3690193"/>
                    <a:pt x="2679066" y="3694429"/>
                    <a:pt x="2636710" y="3695994"/>
                  </a:cubicBezTo>
                  <a:lnTo>
                    <a:pt x="2605035" y="3697008"/>
                  </a:lnTo>
                  <a:lnTo>
                    <a:pt x="2573360" y="3697191"/>
                  </a:lnTo>
                  <a:lnTo>
                    <a:pt x="2511852" y="3695810"/>
                  </a:lnTo>
                  <a:cubicBezTo>
                    <a:pt x="2184330" y="3685037"/>
                    <a:pt x="1858557" y="3613861"/>
                    <a:pt x="1554976" y="3483386"/>
                  </a:cubicBezTo>
                  <a:cubicBezTo>
                    <a:pt x="1479195" y="3450606"/>
                    <a:pt x="1404704" y="3414327"/>
                    <a:pt x="1332515" y="3373997"/>
                  </a:cubicBezTo>
                  <a:cubicBezTo>
                    <a:pt x="1260050" y="3333943"/>
                    <a:pt x="1189794" y="3289838"/>
                    <a:pt x="1121840" y="3242233"/>
                  </a:cubicBezTo>
                  <a:cubicBezTo>
                    <a:pt x="986117" y="3147025"/>
                    <a:pt x="859417" y="3038557"/>
                    <a:pt x="742662" y="2920052"/>
                  </a:cubicBezTo>
                  <a:cubicBezTo>
                    <a:pt x="626000" y="2801823"/>
                    <a:pt x="518821" y="2670797"/>
                    <a:pt x="426282" y="2530745"/>
                  </a:cubicBezTo>
                  <a:cubicBezTo>
                    <a:pt x="333652" y="2390418"/>
                    <a:pt x="254741" y="2240700"/>
                    <a:pt x="190562" y="2084350"/>
                  </a:cubicBezTo>
                  <a:cubicBezTo>
                    <a:pt x="126292" y="1928094"/>
                    <a:pt x="77858" y="1764932"/>
                    <a:pt x="45078" y="1598454"/>
                  </a:cubicBezTo>
                  <a:cubicBezTo>
                    <a:pt x="28504" y="1515216"/>
                    <a:pt x="16903" y="1430964"/>
                    <a:pt x="9077" y="1346437"/>
                  </a:cubicBezTo>
                  <a:cubicBezTo>
                    <a:pt x="2262" y="1261817"/>
                    <a:pt x="-1421" y="1176828"/>
                    <a:pt x="513" y="1091933"/>
                  </a:cubicBezTo>
                  <a:cubicBezTo>
                    <a:pt x="1986" y="1007036"/>
                    <a:pt x="8063" y="922232"/>
                    <a:pt x="18468" y="838073"/>
                  </a:cubicBezTo>
                  <a:cubicBezTo>
                    <a:pt x="28689" y="753822"/>
                    <a:pt x="43237" y="670215"/>
                    <a:pt x="61652" y="587528"/>
                  </a:cubicBezTo>
                  <a:cubicBezTo>
                    <a:pt x="98300" y="422156"/>
                    <a:pt x="149679" y="260283"/>
                    <a:pt x="214870" y="10448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6160BCB-9856-41AA-A8B4-C000F9D31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2599" y="-1438"/>
              <a:ext cx="5207741" cy="3738815"/>
            </a:xfrm>
            <a:custGeom>
              <a:avLst/>
              <a:gdLst>
                <a:gd name="connsiteX0" fmla="*/ 244572 w 5207741"/>
                <a:gd name="connsiteY0" fmla="*/ 0 h 3738815"/>
                <a:gd name="connsiteX1" fmla="*/ 762601 w 5207741"/>
                <a:gd name="connsiteY1" fmla="*/ 0 h 3738815"/>
                <a:gd name="connsiteX2" fmla="*/ 717282 w 5207741"/>
                <a:gd name="connsiteY2" fmla="*/ 76130 h 3738815"/>
                <a:gd name="connsiteX3" fmla="*/ 628158 w 5207741"/>
                <a:gd name="connsiteY3" fmla="*/ 264800 h 3738815"/>
                <a:gd name="connsiteX4" fmla="*/ 460483 w 5207741"/>
                <a:gd name="connsiteY4" fmla="*/ 1110997 h 3738815"/>
                <a:gd name="connsiteX5" fmla="*/ 599705 w 5207741"/>
                <a:gd name="connsiteY5" fmla="*/ 1885190 h 3738815"/>
                <a:gd name="connsiteX6" fmla="*/ 982566 w 5207741"/>
                <a:gd name="connsiteY6" fmla="*/ 2534986 h 3738815"/>
                <a:gd name="connsiteX7" fmla="*/ 1690186 w 5207741"/>
                <a:gd name="connsiteY7" fmla="*/ 3078339 h 3738815"/>
                <a:gd name="connsiteX8" fmla="*/ 2582147 w 5207741"/>
                <a:gd name="connsiteY8" fmla="*/ 3278517 h 3738815"/>
                <a:gd name="connsiteX9" fmla="*/ 3046773 w 5207741"/>
                <a:gd name="connsiteY9" fmla="*/ 3124195 h 3738815"/>
                <a:gd name="connsiteX10" fmla="*/ 3534327 w 5207741"/>
                <a:gd name="connsiteY10" fmla="*/ 2653491 h 3738815"/>
                <a:gd name="connsiteX11" fmla="*/ 3788371 w 5207741"/>
                <a:gd name="connsiteY11" fmla="*/ 2381860 h 3738815"/>
                <a:gd name="connsiteX12" fmla="*/ 4381538 w 5207741"/>
                <a:gd name="connsiteY12" fmla="*/ 1954710 h 3738815"/>
                <a:gd name="connsiteX13" fmla="*/ 4572876 w 5207741"/>
                <a:gd name="connsiteY13" fmla="*/ 1832613 h 3738815"/>
                <a:gd name="connsiteX14" fmla="*/ 4687698 w 5207741"/>
                <a:gd name="connsiteY14" fmla="*/ 1584555 h 3738815"/>
                <a:gd name="connsiteX15" fmla="*/ 4694328 w 5207741"/>
                <a:gd name="connsiteY15" fmla="*/ 722704 h 3738815"/>
                <a:gd name="connsiteX16" fmla="*/ 4427822 w 5207741"/>
                <a:gd name="connsiteY16" fmla="*/ 101669 h 3738815"/>
                <a:gd name="connsiteX17" fmla="*/ 4357980 w 5207741"/>
                <a:gd name="connsiteY17" fmla="*/ 0 h 3738815"/>
                <a:gd name="connsiteX18" fmla="*/ 4900539 w 5207741"/>
                <a:gd name="connsiteY18" fmla="*/ 0 h 3738815"/>
                <a:gd name="connsiteX19" fmla="*/ 5023799 w 5207741"/>
                <a:gd name="connsiteY19" fmla="*/ 256448 h 3738815"/>
                <a:gd name="connsiteX20" fmla="*/ 5131054 w 5207741"/>
                <a:gd name="connsiteY20" fmla="*/ 1708493 h 3738815"/>
                <a:gd name="connsiteX21" fmla="*/ 4116721 w 5207741"/>
                <a:gd name="connsiteY21" fmla="*/ 2704502 h 3738815"/>
                <a:gd name="connsiteX22" fmla="*/ 2582056 w 5207741"/>
                <a:gd name="connsiteY22" fmla="*/ 3738815 h 3738815"/>
                <a:gd name="connsiteX23" fmla="*/ 632301 w 5207741"/>
                <a:gd name="connsiteY23" fmla="*/ 2833780 h 3738815"/>
                <a:gd name="connsiteX24" fmla="*/ 0 w 5207741"/>
                <a:gd name="connsiteY24" fmla="*/ 1110906 h 3738815"/>
                <a:gd name="connsiteX25" fmla="*/ 202913 w 5207741"/>
                <a:gd name="connsiteY25" fmla="*/ 88013 h 373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207741" h="3738815">
                  <a:moveTo>
                    <a:pt x="244572" y="0"/>
                  </a:moveTo>
                  <a:lnTo>
                    <a:pt x="762601" y="0"/>
                  </a:lnTo>
                  <a:lnTo>
                    <a:pt x="717282" y="76130"/>
                  </a:lnTo>
                  <a:cubicBezTo>
                    <a:pt x="684728" y="137306"/>
                    <a:pt x="654998" y="200230"/>
                    <a:pt x="628158" y="264800"/>
                  </a:cubicBezTo>
                  <a:cubicBezTo>
                    <a:pt x="516927" y="532471"/>
                    <a:pt x="460483" y="817176"/>
                    <a:pt x="460483" y="1110997"/>
                  </a:cubicBezTo>
                  <a:cubicBezTo>
                    <a:pt x="460483" y="1378024"/>
                    <a:pt x="507351" y="1638514"/>
                    <a:pt x="599705" y="1885190"/>
                  </a:cubicBezTo>
                  <a:cubicBezTo>
                    <a:pt x="688836" y="2123213"/>
                    <a:pt x="817654" y="2341899"/>
                    <a:pt x="982566" y="2534986"/>
                  </a:cubicBezTo>
                  <a:cubicBezTo>
                    <a:pt x="1177587" y="2763432"/>
                    <a:pt x="1422331" y="2951271"/>
                    <a:pt x="1690186" y="3078339"/>
                  </a:cubicBezTo>
                  <a:cubicBezTo>
                    <a:pt x="1970289" y="3211208"/>
                    <a:pt x="2270370" y="3278517"/>
                    <a:pt x="2582147" y="3278517"/>
                  </a:cubicBezTo>
                  <a:cubicBezTo>
                    <a:pt x="2751940" y="3278517"/>
                    <a:pt x="2895213" y="3230912"/>
                    <a:pt x="3046773" y="3124195"/>
                  </a:cubicBezTo>
                  <a:cubicBezTo>
                    <a:pt x="3210120" y="3009188"/>
                    <a:pt x="3367573" y="2836358"/>
                    <a:pt x="3534327" y="2653491"/>
                  </a:cubicBezTo>
                  <a:cubicBezTo>
                    <a:pt x="3615264" y="2564727"/>
                    <a:pt x="3698871" y="2472925"/>
                    <a:pt x="3788371" y="2381860"/>
                  </a:cubicBezTo>
                  <a:cubicBezTo>
                    <a:pt x="4015803" y="2150375"/>
                    <a:pt x="4227214" y="2037303"/>
                    <a:pt x="4381538" y="1954710"/>
                  </a:cubicBezTo>
                  <a:cubicBezTo>
                    <a:pt x="4479325" y="1902317"/>
                    <a:pt x="4536506" y="1870826"/>
                    <a:pt x="4572876" y="1832613"/>
                  </a:cubicBezTo>
                  <a:cubicBezTo>
                    <a:pt x="4615601" y="1787772"/>
                    <a:pt x="4654274" y="1704257"/>
                    <a:pt x="4687698" y="1584555"/>
                  </a:cubicBezTo>
                  <a:cubicBezTo>
                    <a:pt x="4765044" y="1307676"/>
                    <a:pt x="4767254" y="1017723"/>
                    <a:pt x="4694328" y="722704"/>
                  </a:cubicBezTo>
                  <a:cubicBezTo>
                    <a:pt x="4642396" y="512766"/>
                    <a:pt x="4551463" y="301482"/>
                    <a:pt x="4427822" y="101669"/>
                  </a:cubicBezTo>
                  <a:lnTo>
                    <a:pt x="4357980" y="0"/>
                  </a:lnTo>
                  <a:lnTo>
                    <a:pt x="4900539" y="0"/>
                  </a:lnTo>
                  <a:lnTo>
                    <a:pt x="5023799" y="256448"/>
                  </a:lnTo>
                  <a:cubicBezTo>
                    <a:pt x="5212139" y="710891"/>
                    <a:pt x="5269776" y="1212048"/>
                    <a:pt x="5131054" y="1708493"/>
                  </a:cubicBezTo>
                  <a:cubicBezTo>
                    <a:pt x="4936032" y="2406445"/>
                    <a:pt x="4583926" y="2228919"/>
                    <a:pt x="4116721" y="2704502"/>
                  </a:cubicBezTo>
                  <a:cubicBezTo>
                    <a:pt x="3649425" y="3180085"/>
                    <a:pt x="3295108" y="3738815"/>
                    <a:pt x="2582056" y="3738815"/>
                  </a:cubicBezTo>
                  <a:cubicBezTo>
                    <a:pt x="1803627" y="3738815"/>
                    <a:pt x="1105674" y="3388274"/>
                    <a:pt x="632301" y="2833780"/>
                  </a:cubicBezTo>
                  <a:cubicBezTo>
                    <a:pt x="238483" y="2372468"/>
                    <a:pt x="0" y="1770001"/>
                    <a:pt x="0" y="1110906"/>
                  </a:cubicBezTo>
                  <a:cubicBezTo>
                    <a:pt x="0" y="748072"/>
                    <a:pt x="72253" y="402411"/>
                    <a:pt x="202913" y="8801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BE7FD8-DDBE-4757-AEA0-50DEA9A49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2599" y="-1438"/>
              <a:ext cx="5207741" cy="3738815"/>
            </a:xfrm>
            <a:custGeom>
              <a:avLst/>
              <a:gdLst>
                <a:gd name="connsiteX0" fmla="*/ 244572 w 5207741"/>
                <a:gd name="connsiteY0" fmla="*/ 0 h 3738815"/>
                <a:gd name="connsiteX1" fmla="*/ 869557 w 5207741"/>
                <a:gd name="connsiteY1" fmla="*/ 0 h 3738815"/>
                <a:gd name="connsiteX2" fmla="*/ 798472 w 5207741"/>
                <a:gd name="connsiteY2" fmla="*/ 119401 h 3738815"/>
                <a:gd name="connsiteX3" fmla="*/ 713145 w 5207741"/>
                <a:gd name="connsiteY3" fmla="*/ 300066 h 3738815"/>
                <a:gd name="connsiteX4" fmla="*/ 552561 w 5207741"/>
                <a:gd name="connsiteY4" fmla="*/ 1110906 h 3738815"/>
                <a:gd name="connsiteX5" fmla="*/ 685890 w 5207741"/>
                <a:gd name="connsiteY5" fmla="*/ 1852779 h 3738815"/>
                <a:gd name="connsiteX6" fmla="*/ 1052546 w 5207741"/>
                <a:gd name="connsiteY6" fmla="*/ 2475043 h 3738815"/>
                <a:gd name="connsiteX7" fmla="*/ 1729596 w 5207741"/>
                <a:gd name="connsiteY7" fmla="*/ 2995009 h 3738815"/>
                <a:gd name="connsiteX8" fmla="*/ 2582147 w 5207741"/>
                <a:gd name="connsiteY8" fmla="*/ 3186347 h 3738815"/>
                <a:gd name="connsiteX9" fmla="*/ 3466281 w 5207741"/>
                <a:gd name="connsiteY9" fmla="*/ 2591430 h 3738815"/>
                <a:gd name="connsiteX10" fmla="*/ 3722720 w 5207741"/>
                <a:gd name="connsiteY10" fmla="*/ 2317314 h 3738815"/>
                <a:gd name="connsiteX11" fmla="*/ 4338077 w 5207741"/>
                <a:gd name="connsiteY11" fmla="*/ 1873497 h 3738815"/>
                <a:gd name="connsiteX12" fmla="*/ 4506212 w 5207741"/>
                <a:gd name="connsiteY12" fmla="*/ 1769080 h 3738815"/>
                <a:gd name="connsiteX13" fmla="*/ 4599026 w 5207741"/>
                <a:gd name="connsiteY13" fmla="*/ 1559787 h 3738815"/>
                <a:gd name="connsiteX14" fmla="*/ 4605012 w 5207741"/>
                <a:gd name="connsiteY14" fmla="*/ 744803 h 3738815"/>
                <a:gd name="connsiteX15" fmla="*/ 4349253 w 5207741"/>
                <a:gd name="connsiteY15" fmla="*/ 149548 h 3738815"/>
                <a:gd name="connsiteX16" fmla="*/ 4246488 w 5207741"/>
                <a:gd name="connsiteY16" fmla="*/ 0 h 3738815"/>
                <a:gd name="connsiteX17" fmla="*/ 4900539 w 5207741"/>
                <a:gd name="connsiteY17" fmla="*/ 0 h 3738815"/>
                <a:gd name="connsiteX18" fmla="*/ 5023799 w 5207741"/>
                <a:gd name="connsiteY18" fmla="*/ 256448 h 3738815"/>
                <a:gd name="connsiteX19" fmla="*/ 5131054 w 5207741"/>
                <a:gd name="connsiteY19" fmla="*/ 1708493 h 3738815"/>
                <a:gd name="connsiteX20" fmla="*/ 4116721 w 5207741"/>
                <a:gd name="connsiteY20" fmla="*/ 2704502 h 3738815"/>
                <a:gd name="connsiteX21" fmla="*/ 2582056 w 5207741"/>
                <a:gd name="connsiteY21" fmla="*/ 3738815 h 3738815"/>
                <a:gd name="connsiteX22" fmla="*/ 632301 w 5207741"/>
                <a:gd name="connsiteY22" fmla="*/ 2833780 h 3738815"/>
                <a:gd name="connsiteX23" fmla="*/ 0 w 5207741"/>
                <a:gd name="connsiteY23" fmla="*/ 1110906 h 3738815"/>
                <a:gd name="connsiteX24" fmla="*/ 202913 w 5207741"/>
                <a:gd name="connsiteY24" fmla="*/ 88013 h 373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7741" h="3738815">
                  <a:moveTo>
                    <a:pt x="244572" y="0"/>
                  </a:moveTo>
                  <a:lnTo>
                    <a:pt x="869557" y="0"/>
                  </a:lnTo>
                  <a:lnTo>
                    <a:pt x="798472" y="119401"/>
                  </a:lnTo>
                  <a:cubicBezTo>
                    <a:pt x="767299" y="177982"/>
                    <a:pt x="738835" y="238236"/>
                    <a:pt x="713145" y="300066"/>
                  </a:cubicBezTo>
                  <a:cubicBezTo>
                    <a:pt x="606611" y="556503"/>
                    <a:pt x="552561" y="829331"/>
                    <a:pt x="552561" y="1110906"/>
                  </a:cubicBezTo>
                  <a:cubicBezTo>
                    <a:pt x="552561" y="1366883"/>
                    <a:pt x="597403" y="1616415"/>
                    <a:pt x="685890" y="1852779"/>
                  </a:cubicBezTo>
                  <a:cubicBezTo>
                    <a:pt x="771247" y="2080764"/>
                    <a:pt x="894631" y="2290058"/>
                    <a:pt x="1052546" y="2475043"/>
                  </a:cubicBezTo>
                  <a:cubicBezTo>
                    <a:pt x="1239188" y="2693729"/>
                    <a:pt x="1473342" y="2873466"/>
                    <a:pt x="1729596" y="2995009"/>
                  </a:cubicBezTo>
                  <a:cubicBezTo>
                    <a:pt x="1997267" y="3121985"/>
                    <a:pt x="2284091" y="3186347"/>
                    <a:pt x="2582147" y="3186347"/>
                  </a:cubicBezTo>
                  <a:cubicBezTo>
                    <a:pt x="2908748" y="3186347"/>
                    <a:pt x="3109939" y="2982394"/>
                    <a:pt x="3466281" y="2591430"/>
                  </a:cubicBezTo>
                  <a:cubicBezTo>
                    <a:pt x="3547771" y="2502022"/>
                    <a:pt x="3632022" y="2409575"/>
                    <a:pt x="3722720" y="2317314"/>
                  </a:cubicBezTo>
                  <a:cubicBezTo>
                    <a:pt x="3959913" y="2075884"/>
                    <a:pt x="4178506" y="1958853"/>
                    <a:pt x="4338077" y="1873497"/>
                  </a:cubicBezTo>
                  <a:cubicBezTo>
                    <a:pt x="4416344" y="1831509"/>
                    <a:pt x="4478220" y="1798453"/>
                    <a:pt x="4506212" y="1769080"/>
                  </a:cubicBezTo>
                  <a:cubicBezTo>
                    <a:pt x="4537518" y="1736208"/>
                    <a:pt x="4570483" y="1661901"/>
                    <a:pt x="4599026" y="1559787"/>
                  </a:cubicBezTo>
                  <a:cubicBezTo>
                    <a:pt x="4672136" y="1298377"/>
                    <a:pt x="4674070" y="1024169"/>
                    <a:pt x="4605012" y="744803"/>
                  </a:cubicBezTo>
                  <a:cubicBezTo>
                    <a:pt x="4555290" y="543912"/>
                    <a:pt x="4468017" y="341363"/>
                    <a:pt x="4349253" y="149548"/>
                  </a:cubicBezTo>
                  <a:lnTo>
                    <a:pt x="4246488" y="0"/>
                  </a:lnTo>
                  <a:lnTo>
                    <a:pt x="4900539" y="0"/>
                  </a:lnTo>
                  <a:lnTo>
                    <a:pt x="5023799" y="256448"/>
                  </a:lnTo>
                  <a:cubicBezTo>
                    <a:pt x="5212139" y="710891"/>
                    <a:pt x="5269776" y="1212048"/>
                    <a:pt x="5131054" y="1708493"/>
                  </a:cubicBezTo>
                  <a:cubicBezTo>
                    <a:pt x="4936032" y="2406445"/>
                    <a:pt x="4583926" y="2228919"/>
                    <a:pt x="4116721" y="2704502"/>
                  </a:cubicBezTo>
                  <a:cubicBezTo>
                    <a:pt x="3649425" y="3180085"/>
                    <a:pt x="3295108" y="3738815"/>
                    <a:pt x="2582056" y="3738815"/>
                  </a:cubicBezTo>
                  <a:cubicBezTo>
                    <a:pt x="1803627" y="3738815"/>
                    <a:pt x="1105674" y="3388274"/>
                    <a:pt x="632301" y="2833780"/>
                  </a:cubicBezTo>
                  <a:cubicBezTo>
                    <a:pt x="238483" y="2372468"/>
                    <a:pt x="0" y="1770001"/>
                    <a:pt x="0" y="1110906"/>
                  </a:cubicBezTo>
                  <a:cubicBezTo>
                    <a:pt x="0" y="748072"/>
                    <a:pt x="72253" y="402411"/>
                    <a:pt x="202913" y="8801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6" name="Freeform: Shape 25">
              <a:extLst>
                <a:ext uri="{FF2B5EF4-FFF2-40B4-BE49-F238E27FC236}">
                  <a16:creationId xmlns:a16="http://schemas.microsoft.com/office/drawing/2014/main" id="{E9FC4450-C88E-4D5D-99DD-0A34BCFC9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05815" y="-1438"/>
              <a:ext cx="5699636" cy="3920553"/>
            </a:xfrm>
            <a:custGeom>
              <a:avLst/>
              <a:gdLst>
                <a:gd name="connsiteX0" fmla="*/ 236526 w 5699636"/>
                <a:gd name="connsiteY0" fmla="*/ 0 h 3920553"/>
                <a:gd name="connsiteX1" fmla="*/ 639747 w 5699636"/>
                <a:gd name="connsiteY1" fmla="*/ 0 h 3920553"/>
                <a:gd name="connsiteX2" fmla="*/ 591602 w 5699636"/>
                <a:gd name="connsiteY2" fmla="*/ 108703 h 3920553"/>
                <a:gd name="connsiteX3" fmla="*/ 459286 w 5699636"/>
                <a:gd name="connsiteY3" fmla="*/ 562740 h 3920553"/>
                <a:gd name="connsiteX4" fmla="*/ 413892 w 5699636"/>
                <a:gd name="connsiteY4" fmla="*/ 1032063 h 3920553"/>
                <a:gd name="connsiteX5" fmla="*/ 453025 w 5699636"/>
                <a:gd name="connsiteY5" fmla="*/ 1501385 h 3920553"/>
                <a:gd name="connsiteX6" fmla="*/ 578251 w 5699636"/>
                <a:gd name="connsiteY6" fmla="*/ 1955698 h 3920553"/>
                <a:gd name="connsiteX7" fmla="*/ 1074276 w 5699636"/>
                <a:gd name="connsiteY7" fmla="*/ 2759357 h 3920553"/>
                <a:gd name="connsiteX8" fmla="*/ 1843958 w 5699636"/>
                <a:gd name="connsiteY8" fmla="*/ 3325729 h 3920553"/>
                <a:gd name="connsiteX9" fmla="*/ 1898743 w 5699636"/>
                <a:gd name="connsiteY9" fmla="*/ 3351419 h 3920553"/>
                <a:gd name="connsiteX10" fmla="*/ 1926183 w 5699636"/>
                <a:gd name="connsiteY10" fmla="*/ 3364309 h 3920553"/>
                <a:gd name="connsiteX11" fmla="*/ 1954267 w 5699636"/>
                <a:gd name="connsiteY11" fmla="*/ 3375727 h 3920553"/>
                <a:gd name="connsiteX12" fmla="*/ 2010435 w 5699636"/>
                <a:gd name="connsiteY12" fmla="*/ 3398655 h 3920553"/>
                <a:gd name="connsiteX13" fmla="*/ 2066970 w 5699636"/>
                <a:gd name="connsiteY13" fmla="*/ 3420569 h 3920553"/>
                <a:gd name="connsiteX14" fmla="*/ 2181884 w 5699636"/>
                <a:gd name="connsiteY14" fmla="*/ 3460439 h 3920553"/>
                <a:gd name="connsiteX15" fmla="*/ 2298915 w 5699636"/>
                <a:gd name="connsiteY15" fmla="*/ 3494600 h 3920553"/>
                <a:gd name="connsiteX16" fmla="*/ 2782326 w 5699636"/>
                <a:gd name="connsiteY16" fmla="*/ 3572314 h 3920553"/>
                <a:gd name="connsiteX17" fmla="*/ 2843833 w 5699636"/>
                <a:gd name="connsiteY17" fmla="*/ 3576274 h 3920553"/>
                <a:gd name="connsiteX18" fmla="*/ 2903961 w 5699636"/>
                <a:gd name="connsiteY18" fmla="*/ 3577194 h 3920553"/>
                <a:gd name="connsiteX19" fmla="*/ 2963904 w 5699636"/>
                <a:gd name="connsiteY19" fmla="*/ 3575261 h 3920553"/>
                <a:gd name="connsiteX20" fmla="*/ 3023662 w 5699636"/>
                <a:gd name="connsiteY20" fmla="*/ 3570380 h 3920553"/>
                <a:gd name="connsiteX21" fmla="*/ 3083053 w 5699636"/>
                <a:gd name="connsiteY21" fmla="*/ 3562462 h 3920553"/>
                <a:gd name="connsiteX22" fmla="*/ 3141983 w 5699636"/>
                <a:gd name="connsiteY22" fmla="*/ 3551320 h 3920553"/>
                <a:gd name="connsiteX23" fmla="*/ 3200176 w 5699636"/>
                <a:gd name="connsiteY23" fmla="*/ 3536680 h 3920553"/>
                <a:gd name="connsiteX24" fmla="*/ 3257633 w 5699636"/>
                <a:gd name="connsiteY24" fmla="*/ 3518909 h 3920553"/>
                <a:gd name="connsiteX25" fmla="*/ 3477516 w 5699636"/>
                <a:gd name="connsiteY25" fmla="*/ 3418175 h 3920553"/>
                <a:gd name="connsiteX26" fmla="*/ 3678982 w 5699636"/>
                <a:gd name="connsiteY26" fmla="*/ 3278585 h 3920553"/>
                <a:gd name="connsiteX27" fmla="*/ 3863784 w 5699636"/>
                <a:gd name="connsiteY27" fmla="*/ 3113397 h 3920553"/>
                <a:gd name="connsiteX28" fmla="*/ 3951994 w 5699636"/>
                <a:gd name="connsiteY28" fmla="*/ 3025185 h 3920553"/>
                <a:gd name="connsiteX29" fmla="*/ 4038271 w 5699636"/>
                <a:gd name="connsiteY29" fmla="*/ 2934489 h 3920553"/>
                <a:gd name="connsiteX30" fmla="*/ 4209537 w 5699636"/>
                <a:gd name="connsiteY30" fmla="*/ 2750241 h 3920553"/>
                <a:gd name="connsiteX31" fmla="*/ 4295998 w 5699636"/>
                <a:gd name="connsiteY31" fmla="*/ 2657978 h 3920553"/>
                <a:gd name="connsiteX32" fmla="*/ 4385130 w 5699636"/>
                <a:gd name="connsiteY32" fmla="*/ 2566728 h 3920553"/>
                <a:gd name="connsiteX33" fmla="*/ 4802060 w 5699636"/>
                <a:gd name="connsiteY33" fmla="*/ 2262318 h 3920553"/>
                <a:gd name="connsiteX34" fmla="*/ 5011721 w 5699636"/>
                <a:gd name="connsiteY34" fmla="*/ 2133685 h 3920553"/>
                <a:gd name="connsiteX35" fmla="*/ 5169267 w 5699636"/>
                <a:gd name="connsiteY35" fmla="*/ 1971075 h 3920553"/>
                <a:gd name="connsiteX36" fmla="*/ 5267146 w 5699636"/>
                <a:gd name="connsiteY36" fmla="*/ 1764268 h 3920553"/>
                <a:gd name="connsiteX37" fmla="*/ 5325432 w 5699636"/>
                <a:gd name="connsiteY37" fmla="*/ 1534533 h 3920553"/>
                <a:gd name="connsiteX38" fmla="*/ 5335468 w 5699636"/>
                <a:gd name="connsiteY38" fmla="*/ 1475879 h 3920553"/>
                <a:gd name="connsiteX39" fmla="*/ 5343939 w 5699636"/>
                <a:gd name="connsiteY39" fmla="*/ 1417133 h 3920553"/>
                <a:gd name="connsiteX40" fmla="*/ 5350293 w 5699636"/>
                <a:gd name="connsiteY40" fmla="*/ 1358203 h 3920553"/>
                <a:gd name="connsiteX41" fmla="*/ 5354896 w 5699636"/>
                <a:gd name="connsiteY41" fmla="*/ 1299089 h 3920553"/>
                <a:gd name="connsiteX42" fmla="*/ 5357476 w 5699636"/>
                <a:gd name="connsiteY42" fmla="*/ 1062816 h 3920553"/>
                <a:gd name="connsiteX43" fmla="*/ 5353884 w 5699636"/>
                <a:gd name="connsiteY43" fmla="*/ 1003886 h 3920553"/>
                <a:gd name="connsiteX44" fmla="*/ 5348452 w 5699636"/>
                <a:gd name="connsiteY44" fmla="*/ 945141 h 3920553"/>
                <a:gd name="connsiteX45" fmla="*/ 5341730 w 5699636"/>
                <a:gd name="connsiteY45" fmla="*/ 886486 h 3920553"/>
                <a:gd name="connsiteX46" fmla="*/ 5333442 w 5699636"/>
                <a:gd name="connsiteY46" fmla="*/ 828017 h 3920553"/>
                <a:gd name="connsiteX47" fmla="*/ 5285194 w 5699636"/>
                <a:gd name="connsiteY47" fmla="*/ 596624 h 3920553"/>
                <a:gd name="connsiteX48" fmla="*/ 5122400 w 5699636"/>
                <a:gd name="connsiteY48" fmla="*/ 150414 h 3920553"/>
                <a:gd name="connsiteX49" fmla="*/ 5044359 w 5699636"/>
                <a:gd name="connsiteY49" fmla="*/ 0 h 3920553"/>
                <a:gd name="connsiteX50" fmla="*/ 5463111 w 5699636"/>
                <a:gd name="connsiteY50" fmla="*/ 0 h 3920553"/>
                <a:gd name="connsiteX51" fmla="*/ 5475681 w 5699636"/>
                <a:gd name="connsiteY51" fmla="*/ 25671 h 3920553"/>
                <a:gd name="connsiteX52" fmla="*/ 5684924 w 5699636"/>
                <a:gd name="connsiteY52" fmla="*/ 830307 h 3920553"/>
                <a:gd name="connsiteX53" fmla="*/ 5699636 w 5699636"/>
                <a:gd name="connsiteY53" fmla="*/ 1116940 h 3920553"/>
                <a:gd name="connsiteX54" fmla="*/ 5699636 w 5699636"/>
                <a:gd name="connsiteY54" fmla="*/ 1116977 h 3920553"/>
                <a:gd name="connsiteX55" fmla="*/ 5684923 w 5699636"/>
                <a:gd name="connsiteY55" fmla="*/ 1403610 h 3920553"/>
                <a:gd name="connsiteX56" fmla="*/ 2849819 w 5699636"/>
                <a:gd name="connsiteY56" fmla="*/ 3920553 h 3920553"/>
                <a:gd name="connsiteX57" fmla="*/ 0 w 5699636"/>
                <a:gd name="connsiteY57" fmla="*/ 1116958 h 3920553"/>
                <a:gd name="connsiteX58" fmla="*/ 223956 w 5699636"/>
                <a:gd name="connsiteY58" fmla="*/ 25671 h 392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699636" h="3920553">
                  <a:moveTo>
                    <a:pt x="236526" y="0"/>
                  </a:moveTo>
                  <a:lnTo>
                    <a:pt x="639747" y="0"/>
                  </a:lnTo>
                  <a:lnTo>
                    <a:pt x="591602" y="108703"/>
                  </a:lnTo>
                  <a:cubicBezTo>
                    <a:pt x="533962" y="256028"/>
                    <a:pt x="488751" y="407957"/>
                    <a:pt x="459286" y="562740"/>
                  </a:cubicBezTo>
                  <a:cubicBezTo>
                    <a:pt x="429913" y="717524"/>
                    <a:pt x="414720" y="874701"/>
                    <a:pt x="413892" y="1032063"/>
                  </a:cubicBezTo>
                  <a:cubicBezTo>
                    <a:pt x="412695" y="1189424"/>
                    <a:pt x="425953" y="1346601"/>
                    <a:pt x="453025" y="1501385"/>
                  </a:cubicBezTo>
                  <a:cubicBezTo>
                    <a:pt x="479820" y="1656260"/>
                    <a:pt x="522636" y="1808373"/>
                    <a:pt x="578251" y="1955698"/>
                  </a:cubicBezTo>
                  <a:cubicBezTo>
                    <a:pt x="690403" y="2249979"/>
                    <a:pt x="857892" y="2525294"/>
                    <a:pt x="1074276" y="2759357"/>
                  </a:cubicBezTo>
                  <a:cubicBezTo>
                    <a:pt x="1290659" y="2993419"/>
                    <a:pt x="1553634" y="3185586"/>
                    <a:pt x="1843958" y="3325729"/>
                  </a:cubicBezTo>
                  <a:lnTo>
                    <a:pt x="1898743" y="3351419"/>
                  </a:lnTo>
                  <a:lnTo>
                    <a:pt x="1926183" y="3364309"/>
                  </a:lnTo>
                  <a:lnTo>
                    <a:pt x="1954267" y="3375727"/>
                  </a:lnTo>
                  <a:lnTo>
                    <a:pt x="2010435" y="3398655"/>
                  </a:lnTo>
                  <a:cubicBezTo>
                    <a:pt x="2029126" y="3406205"/>
                    <a:pt x="2047726" y="3414400"/>
                    <a:pt x="2066970" y="3420569"/>
                  </a:cubicBezTo>
                  <a:cubicBezTo>
                    <a:pt x="2105275" y="3433644"/>
                    <a:pt x="2143303" y="3447916"/>
                    <a:pt x="2181884" y="3460439"/>
                  </a:cubicBezTo>
                  <a:lnTo>
                    <a:pt x="2298915" y="3494600"/>
                  </a:lnTo>
                  <a:cubicBezTo>
                    <a:pt x="2456368" y="3535575"/>
                    <a:pt x="2618426" y="3562001"/>
                    <a:pt x="2782326" y="3572314"/>
                  </a:cubicBezTo>
                  <a:lnTo>
                    <a:pt x="2843833" y="3576274"/>
                  </a:lnTo>
                  <a:cubicBezTo>
                    <a:pt x="2863998" y="3576826"/>
                    <a:pt x="2883888" y="3576826"/>
                    <a:pt x="2903961" y="3577194"/>
                  </a:cubicBezTo>
                  <a:cubicBezTo>
                    <a:pt x="2923942" y="3577010"/>
                    <a:pt x="2943922" y="3575813"/>
                    <a:pt x="2963904" y="3575261"/>
                  </a:cubicBezTo>
                  <a:cubicBezTo>
                    <a:pt x="2983885" y="3574156"/>
                    <a:pt x="3003681" y="3571946"/>
                    <a:pt x="3023662" y="3570380"/>
                  </a:cubicBezTo>
                  <a:cubicBezTo>
                    <a:pt x="3043458" y="3568171"/>
                    <a:pt x="3063164" y="3565040"/>
                    <a:pt x="3083053" y="3562462"/>
                  </a:cubicBezTo>
                  <a:cubicBezTo>
                    <a:pt x="3102665" y="3558963"/>
                    <a:pt x="3122278" y="3555095"/>
                    <a:pt x="3141983" y="3551320"/>
                  </a:cubicBezTo>
                  <a:cubicBezTo>
                    <a:pt x="3161318" y="3546441"/>
                    <a:pt x="3180839" y="3541929"/>
                    <a:pt x="3200176" y="3536680"/>
                  </a:cubicBezTo>
                  <a:cubicBezTo>
                    <a:pt x="3219236" y="3530695"/>
                    <a:pt x="3238664" y="3525539"/>
                    <a:pt x="3257633" y="3518909"/>
                  </a:cubicBezTo>
                  <a:cubicBezTo>
                    <a:pt x="3333689" y="3493219"/>
                    <a:pt x="3407168" y="3458781"/>
                    <a:pt x="3477516" y="3418175"/>
                  </a:cubicBezTo>
                  <a:cubicBezTo>
                    <a:pt x="3547678" y="3377109"/>
                    <a:pt x="3615080" y="3330425"/>
                    <a:pt x="3678982" y="3278585"/>
                  </a:cubicBezTo>
                  <a:cubicBezTo>
                    <a:pt x="3743069" y="3226929"/>
                    <a:pt x="3804485" y="3171406"/>
                    <a:pt x="3863784" y="3113397"/>
                  </a:cubicBezTo>
                  <a:cubicBezTo>
                    <a:pt x="3893524" y="3084484"/>
                    <a:pt x="3922989" y="3055111"/>
                    <a:pt x="3951994" y="3025185"/>
                  </a:cubicBezTo>
                  <a:cubicBezTo>
                    <a:pt x="3980999" y="2995260"/>
                    <a:pt x="4009635" y="2964967"/>
                    <a:pt x="4038271" y="2934489"/>
                  </a:cubicBezTo>
                  <a:cubicBezTo>
                    <a:pt x="4095636" y="2873625"/>
                    <a:pt x="4152264" y="2811841"/>
                    <a:pt x="4209537" y="2750241"/>
                  </a:cubicBezTo>
                  <a:lnTo>
                    <a:pt x="4295998" y="2657978"/>
                  </a:lnTo>
                  <a:cubicBezTo>
                    <a:pt x="4325002" y="2627316"/>
                    <a:pt x="4354100" y="2596930"/>
                    <a:pt x="4385130" y="2566728"/>
                  </a:cubicBezTo>
                  <a:cubicBezTo>
                    <a:pt x="4507041" y="2445278"/>
                    <a:pt x="4653446" y="2345280"/>
                    <a:pt x="4802060" y="2262318"/>
                  </a:cubicBezTo>
                  <a:cubicBezTo>
                    <a:pt x="4875630" y="2219962"/>
                    <a:pt x="4948648" y="2180276"/>
                    <a:pt x="5011721" y="2133685"/>
                  </a:cubicBezTo>
                  <a:cubicBezTo>
                    <a:pt x="5075070" y="2087370"/>
                    <a:pt x="5128016" y="2033964"/>
                    <a:pt x="5169267" y="1971075"/>
                  </a:cubicBezTo>
                  <a:cubicBezTo>
                    <a:pt x="5211162" y="1908830"/>
                    <a:pt x="5242193" y="1838206"/>
                    <a:pt x="5267146" y="1764268"/>
                  </a:cubicBezTo>
                  <a:cubicBezTo>
                    <a:pt x="5292100" y="1690329"/>
                    <a:pt x="5310699" y="1612523"/>
                    <a:pt x="5325432" y="1534533"/>
                  </a:cubicBezTo>
                  <a:cubicBezTo>
                    <a:pt x="5328746" y="1514920"/>
                    <a:pt x="5332706" y="1495492"/>
                    <a:pt x="5335468" y="1475879"/>
                  </a:cubicBezTo>
                  <a:lnTo>
                    <a:pt x="5343939" y="1417133"/>
                  </a:lnTo>
                  <a:lnTo>
                    <a:pt x="5350293" y="1358203"/>
                  </a:lnTo>
                  <a:cubicBezTo>
                    <a:pt x="5352686" y="1338590"/>
                    <a:pt x="5353240" y="1318793"/>
                    <a:pt x="5354896" y="1299089"/>
                  </a:cubicBezTo>
                  <a:cubicBezTo>
                    <a:pt x="5360513" y="1220362"/>
                    <a:pt x="5360606" y="1141451"/>
                    <a:pt x="5357476" y="1062816"/>
                  </a:cubicBezTo>
                  <a:lnTo>
                    <a:pt x="5353884" y="1003886"/>
                  </a:lnTo>
                  <a:cubicBezTo>
                    <a:pt x="5352319" y="984274"/>
                    <a:pt x="5350200" y="964753"/>
                    <a:pt x="5348452" y="945141"/>
                  </a:cubicBezTo>
                  <a:cubicBezTo>
                    <a:pt x="5346886" y="925527"/>
                    <a:pt x="5343939" y="906007"/>
                    <a:pt x="5341730" y="886486"/>
                  </a:cubicBezTo>
                  <a:cubicBezTo>
                    <a:pt x="5339704" y="866874"/>
                    <a:pt x="5336481" y="847445"/>
                    <a:pt x="5333442" y="828017"/>
                  </a:cubicBezTo>
                  <a:cubicBezTo>
                    <a:pt x="5321104" y="750211"/>
                    <a:pt x="5304990" y="673050"/>
                    <a:pt x="5285194" y="596624"/>
                  </a:cubicBezTo>
                  <a:cubicBezTo>
                    <a:pt x="5244679" y="444051"/>
                    <a:pt x="5189985" y="294700"/>
                    <a:pt x="5122400" y="150414"/>
                  </a:cubicBezTo>
                  <a:lnTo>
                    <a:pt x="5044359" y="0"/>
                  </a:lnTo>
                  <a:lnTo>
                    <a:pt x="5463111" y="0"/>
                  </a:lnTo>
                  <a:lnTo>
                    <a:pt x="5475681" y="25671"/>
                  </a:lnTo>
                  <a:cubicBezTo>
                    <a:pt x="5583839" y="277235"/>
                    <a:pt x="5655735" y="547560"/>
                    <a:pt x="5684924" y="830307"/>
                  </a:cubicBezTo>
                  <a:lnTo>
                    <a:pt x="5699636" y="1116940"/>
                  </a:lnTo>
                  <a:lnTo>
                    <a:pt x="5699636" y="1116977"/>
                  </a:lnTo>
                  <a:lnTo>
                    <a:pt x="5684923" y="1403610"/>
                  </a:lnTo>
                  <a:cubicBezTo>
                    <a:pt x="5538982" y="2817342"/>
                    <a:pt x="4325342" y="3920553"/>
                    <a:pt x="2849819" y="3920553"/>
                  </a:cubicBezTo>
                  <a:cubicBezTo>
                    <a:pt x="1275927" y="3920553"/>
                    <a:pt x="0" y="2665344"/>
                    <a:pt x="0" y="1116958"/>
                  </a:cubicBezTo>
                  <a:cubicBezTo>
                    <a:pt x="0" y="729862"/>
                    <a:pt x="79746" y="361089"/>
                    <a:pt x="223956" y="256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642953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07AA29-6713-4CD7-A7F2-6B0B8CC97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689" y="3071183"/>
            <a:ext cx="9910296" cy="25900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8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Mixed ability grouping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819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73F77-5875-4EFB-ABF8-A53F7FA57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797" y="1122363"/>
            <a:ext cx="3084758" cy="29028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Bedtime Maths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A9B35D-3A5C-477B-809C-B98B213FC3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40" r="3" b="3"/>
          <a:stretch/>
        </p:blipFill>
        <p:spPr>
          <a:xfrm>
            <a:off x="224949" y="576072"/>
            <a:ext cx="3919228" cy="5522976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292202-F48B-45A7-AED6-DF9609245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1" b="21859"/>
          <a:stretch/>
        </p:blipFill>
        <p:spPr>
          <a:xfrm>
            <a:off x="4346544" y="576072"/>
            <a:ext cx="3922776" cy="552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736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53C26-F267-4CFE-8A94-493623C98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Time</a:t>
            </a:r>
          </a:p>
        </p:txBody>
      </p:sp>
      <p:pic>
        <p:nvPicPr>
          <p:cNvPr id="5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2FE327BA-4F2A-4AC6-A5FD-A125507F4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02686" y="1825625"/>
            <a:ext cx="2586628" cy="4351338"/>
          </a:xfrm>
        </p:spPr>
      </p:pic>
    </p:spTree>
    <p:extLst>
      <p:ext uri="{BB962C8B-B14F-4D97-AF65-F5344CB8AC3E}">
        <p14:creationId xmlns:p14="http://schemas.microsoft.com/office/powerpoint/2010/main" val="16147793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GB">
                <a:solidFill>
                  <a:schemeClr val="accent1"/>
                </a:solidFill>
              </a:rPr>
              <a:t>Carol Dweck: Mindset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GB" sz="2400"/>
              <a:t>Fixed mindset: Maths ability is a gift</a:t>
            </a:r>
          </a:p>
          <a:p>
            <a:endParaRPr lang="en-GB" sz="2400"/>
          </a:p>
          <a:p>
            <a:r>
              <a:rPr lang="en-GB" sz="2400"/>
              <a:t>Growth mindset: Maths ability grows with experience , persistence, learn from mistakes, determination to keep going, encouraged by other’s success</a:t>
            </a:r>
          </a:p>
          <a:p>
            <a:pPr marL="0" indent="0">
              <a:buNone/>
            </a:pPr>
            <a:r>
              <a:rPr lang="en-GB" sz="2400"/>
              <a:t>	</a:t>
            </a:r>
          </a:p>
          <a:p>
            <a:pPr marL="0" indent="0">
              <a:buNone/>
            </a:pPr>
            <a:r>
              <a:rPr lang="en-GB" sz="2400"/>
              <a:t>	Mindset: The New Psychology of Success (2007)</a:t>
            </a:r>
          </a:p>
          <a:p>
            <a:endParaRPr lang="en-GB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76031" y="6033479"/>
            <a:ext cx="5259985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GB" sz="1050">
                <a:solidFill>
                  <a:schemeClr val="tx1">
                    <a:alpha val="80000"/>
                  </a:schemeClr>
                </a:solidFill>
              </a:rPr>
              <a:t>www.judyhornigold.co.uk</a:t>
            </a:r>
          </a:p>
        </p:txBody>
      </p:sp>
    </p:spTree>
    <p:extLst>
      <p:ext uri="{BB962C8B-B14F-4D97-AF65-F5344CB8AC3E}">
        <p14:creationId xmlns:p14="http://schemas.microsoft.com/office/powerpoint/2010/main" val="215163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Mindset and Maths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www.judyhornigold.co.uk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151347D-BFDA-4EE5-B0DC-0D9ED22D36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7473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53664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0"/>
          <a:ext cx="9144000" cy="66328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01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2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45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solidFill>
                            <a:schemeClr val="tx1"/>
                          </a:solidFill>
                          <a:effectLst/>
                        </a:rPr>
                        <a:t>Statement</a:t>
                      </a:r>
                      <a:endParaRPr lang="en-GB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Strongly Agree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Agree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Disagree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Strongly Disagree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</a:rPr>
                        <a:t>You are either good at Maths or you aren’t and you can’t change it.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</a:rPr>
                        <a:t>You can only do well in Maths if you are clever.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</a:rPr>
                        <a:t>Your memory affects how good you are in Maths.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</a:rPr>
                        <a:t>Learning new mathematical skills does not mean you are changing your ability.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</a:rPr>
                        <a:t>You can do a lot to change how clever you are.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chemeClr val="tx1"/>
                          </a:solidFill>
                          <a:effectLst/>
                        </a:rPr>
                        <a:t>You can do a lot to change how well you understand mathematics.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</a:rPr>
                        <a:t>If you can answer a question quickly you are good at Maths.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</a:rPr>
                        <a:t>How many answers you get right on a test shows how good you are at Maths.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</a:rPr>
                        <a:t>Practice exercises are the best way to learn new mathematical skills.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</a:rPr>
                        <a:t>Watching a teacher do examples is the best way to learn new mathematical skills.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64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</a:rPr>
                        <a:t>Trying a problem you don’t know how to solve is the best way to learn new mathematical skills.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0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</a:rPr>
                        <a:t>The set you are in tells you how good you are at Maths.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0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</a:rPr>
                        <a:t>I prefer to work on questions that challenge me rather than questions that I find easy.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3025" marR="730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51" marR="47151" marT="8625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5F585C-1DAB-4FC1-9FB6-1AB9BBF91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www.judyhornigold.co.uk</a:t>
            </a:r>
          </a:p>
        </p:txBody>
      </p:sp>
    </p:spTree>
    <p:extLst>
      <p:ext uri="{BB962C8B-B14F-4D97-AF65-F5344CB8AC3E}">
        <p14:creationId xmlns:p14="http://schemas.microsoft.com/office/powerpoint/2010/main" val="604437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24004E-9338-4206-AF87-BB3A6230A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Overview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27C7BBC1-268E-4A85-B93F-8D31CED594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471844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58320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35560" y="1412776"/>
          <a:ext cx="8136904" cy="4730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0056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Promotes a Fixed Mind Set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Promotes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 Growth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</a:rPr>
                        <a:t> Mind-Set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Praising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</a:rPr>
                        <a:t> students for being smart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Praising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</a:rPr>
                        <a:t> effort and strategies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056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Formative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</a:rPr>
                        <a:t> comments that emphasis achievement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Formative comments 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</a:rPr>
                        <a:t>that emphasise effort and application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Praising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</a:rPr>
                        <a:t> students for achievements that come easily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Building robust self confidence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056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Spending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</a:rPr>
                        <a:t> time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documenting intelligence and ability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Spending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</a:rPr>
                        <a:t> time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developing intelligence and ability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056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Directing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</a:rPr>
                        <a:t> students to which tasks to complete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Giving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</a:rPr>
                        <a:t> students a strong voice in the learning process and a sense of purpose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056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Boosting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</a:rPr>
                        <a:t> self esteem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>
                          <a:solidFill>
                            <a:schemeClr val="tx1"/>
                          </a:solidFill>
                        </a:rPr>
                        <a:t>Providing constructive criticism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0056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Place importance on grades / levels rather than learning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aseline="0" dirty="0">
                          <a:solidFill>
                            <a:schemeClr val="tx1"/>
                          </a:solidFill>
                        </a:rPr>
                        <a:t>Place importance on learning rather than grades / levels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79576" y="116633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Which </a:t>
            </a:r>
            <a:r>
              <a:rPr lang="en-GB" sz="3200" dirty="0" err="1"/>
              <a:t>Mindset</a:t>
            </a:r>
            <a:r>
              <a:rPr lang="en-GB" sz="3200" dirty="0"/>
              <a:t> do you model?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F7F248-2A87-4C05-8F7A-B5A815D63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www.judyhornigold.co.uk</a:t>
            </a:r>
          </a:p>
        </p:txBody>
      </p:sp>
    </p:spTree>
    <p:extLst>
      <p:ext uri="{BB962C8B-B14F-4D97-AF65-F5344CB8AC3E}">
        <p14:creationId xmlns:p14="http://schemas.microsoft.com/office/powerpoint/2010/main" val="31646557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eb1\Pictures\Mindset peer refl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48A90F-4F8B-42A9-A0DA-2D98182BA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www.judyhornigold.co.uk</a:t>
            </a:r>
          </a:p>
        </p:txBody>
      </p:sp>
    </p:spTree>
    <p:extLst>
      <p:ext uri="{BB962C8B-B14F-4D97-AF65-F5344CB8AC3E}">
        <p14:creationId xmlns:p14="http://schemas.microsoft.com/office/powerpoint/2010/main" val="17797794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dirty="0"/>
              <a:t>Mistakes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GB" sz="1800"/>
              <a:t>‘Every time a student makes a mistake in maths they grow a new synapse’</a:t>
            </a:r>
          </a:p>
          <a:p>
            <a:pPr marL="0" indent="0">
              <a:buNone/>
            </a:pPr>
            <a:r>
              <a:rPr lang="en-GB" sz="1800"/>
              <a:t>						Carol Dweck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320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GB"/>
              <a:t>www.judyhornigold.co.uk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4" r="14315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5309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bed&#10;&#10;Description automatically generated">
            <a:extLst>
              <a:ext uri="{FF2B5EF4-FFF2-40B4-BE49-F238E27FC236}">
                <a16:creationId xmlns:a16="http://schemas.microsoft.com/office/drawing/2014/main" id="{3810752C-ACC3-430F-96A7-9A1D78223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3467" y="1643295"/>
            <a:ext cx="10905066" cy="357140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10A17F-7B1B-452E-9A0A-A25C9B7BD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www.judyhornigold.co.uk</a:t>
            </a:r>
          </a:p>
        </p:txBody>
      </p:sp>
    </p:spTree>
    <p:extLst>
      <p:ext uri="{BB962C8B-B14F-4D97-AF65-F5344CB8AC3E}">
        <p14:creationId xmlns:p14="http://schemas.microsoft.com/office/powerpoint/2010/main" val="8824080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r>
              <a:rPr lang="en-GB" sz="5400"/>
              <a:t>Number sense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B5BDD6-C369-4995-A581-FB20FD9E8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www.judyhornigold.co.uk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6F0925-7B25-4123-8CC5-4478928055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440953"/>
              </p:ext>
            </p:extLst>
          </p:nvPr>
        </p:nvGraphicFramePr>
        <p:xfrm>
          <a:off x="391379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52949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chemeClr val="accent5"/>
                </a:solidFill>
              </a:rPr>
              <a:t>Activity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83F256-51FE-482E-B3D2-E03BF48A7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www.judyhornigold.co.uk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76FFE4-3B6A-4569-A097-51A9DACD70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084683"/>
              </p:ext>
            </p:extLst>
          </p:nvPr>
        </p:nvGraphicFramePr>
        <p:xfrm>
          <a:off x="391379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08248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6F53-D5A8-45AB-8DFC-0391D884C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Manipulatives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5C039A-30D2-4C73-A9F3-912C521FA5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287" y="1825625"/>
            <a:ext cx="1047942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710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5D1AAC-F1C5-42D7-8217-BA1A1C249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GB" sz="4800"/>
              <a:t>National Curriculums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F5D752-6227-4DBC-B1A6-78C49980F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www.judyhornigold.co.uk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90EAB8A-6904-4F05-962E-8CDAB7AAF0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442541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37676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7DD60-303F-4835-978A-F5DC4820F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b="1" u="sng" dirty="0"/>
              <a:t>The 3 C’s in Maths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8147E-6046-4B7C-8DA4-853C0A4D63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4800" dirty="0">
                <a:solidFill>
                  <a:srgbClr val="FF0000"/>
                </a:solidFill>
              </a:rPr>
              <a:t>Computation</a:t>
            </a:r>
          </a:p>
          <a:p>
            <a:r>
              <a:rPr lang="en-GB" sz="4800" dirty="0">
                <a:solidFill>
                  <a:srgbClr val="FF0000"/>
                </a:solidFill>
              </a:rPr>
              <a:t>Calculation</a:t>
            </a:r>
          </a:p>
          <a:p>
            <a:r>
              <a:rPr lang="en-GB" sz="4800" dirty="0">
                <a:solidFill>
                  <a:srgbClr val="FF0000"/>
                </a:solidFill>
              </a:rPr>
              <a:t>Counting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9600" dirty="0"/>
              <a:t>      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51DBB-28DA-48EA-BE0E-7275C49E6E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4800" dirty="0">
                <a:solidFill>
                  <a:srgbClr val="00B050"/>
                </a:solidFill>
              </a:rPr>
              <a:t>Curiosity</a:t>
            </a:r>
          </a:p>
          <a:p>
            <a:r>
              <a:rPr lang="en-GB" sz="4800" dirty="0">
                <a:solidFill>
                  <a:srgbClr val="00B050"/>
                </a:solidFill>
              </a:rPr>
              <a:t>Creativity</a:t>
            </a:r>
          </a:p>
          <a:p>
            <a:r>
              <a:rPr lang="en-GB" sz="4800" dirty="0">
                <a:solidFill>
                  <a:srgbClr val="00B050"/>
                </a:solidFill>
              </a:rPr>
              <a:t>Collaboration</a:t>
            </a:r>
          </a:p>
          <a:p>
            <a:endParaRPr lang="en-GB" sz="4800" dirty="0">
              <a:solidFill>
                <a:srgbClr val="00B050"/>
              </a:solidFill>
            </a:endParaRPr>
          </a:p>
        </p:txBody>
      </p:sp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3638F67D-176C-41AE-8B9F-D11B8E25F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5680" y="48310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719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CCF0D-8390-4D99-AD28-C35CEA85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Shape and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1FE50-10E2-417E-8DE0-E85B74E3B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Climbing through a piece of paper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Take an A4 piece of paper. Cut it so that you can climb through the paper- keeping the paper in one piece.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8B2E2B-7596-494B-9DBC-8B7EB62B4F1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4001294"/>
            <a:ext cx="4145280" cy="203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49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C2C5A-05E4-4A8C-8F0A-630B1840D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Jo </a:t>
            </a:r>
            <a:r>
              <a:rPr lang="en-GB" dirty="0" err="1"/>
              <a:t>Boaler</a:t>
            </a:r>
            <a:r>
              <a:rPr lang="en-GB" dirty="0"/>
              <a:t>- Everyone can do maths</a:t>
            </a:r>
            <a:br>
              <a:rPr lang="en-GB" dirty="0"/>
            </a:br>
            <a:r>
              <a:rPr lang="en-GB" dirty="0">
                <a:hlinkClick r:id="rId2"/>
              </a:rPr>
              <a:t>https://www.youtube.com/watch?v=3ZyVBwnScJw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21B6615-4B4E-423E-8C33-38AD7A834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3268" y="1825625"/>
            <a:ext cx="77654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736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meone is cutting along the edge of a folded piece of paper.">
            <a:hlinkClick r:id="rId2"/>
            <a:extLst>
              <a:ext uri="{FF2B5EF4-FFF2-40B4-BE49-F238E27FC236}">
                <a16:creationId xmlns:a16="http://schemas.microsoft.com/office/drawing/2014/main" id="{E8A3B03A-B2A1-4454-8D49-DC878AEB26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" y="702944"/>
            <a:ext cx="4076700" cy="2726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omeone is makeing a second cut, parallel to the first.">
            <a:hlinkClick r:id="rId4"/>
            <a:extLst>
              <a:ext uri="{FF2B5EF4-FFF2-40B4-BE49-F238E27FC236}">
                <a16:creationId xmlns:a16="http://schemas.microsoft.com/office/drawing/2014/main" id="{5BC221FF-C02D-4A42-BDFB-BBBAE59391A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60" y="735013"/>
            <a:ext cx="4076700" cy="2693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Someoen is cutting along the fold of the sheet of paper.">
            <a:hlinkClick r:id="rId6"/>
            <a:extLst>
              <a:ext uri="{FF2B5EF4-FFF2-40B4-BE49-F238E27FC236}">
                <a16:creationId xmlns:a16="http://schemas.microsoft.com/office/drawing/2014/main" id="{D25B2A49-A742-4BFB-8351-724ABC7EE16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" y="3785235"/>
            <a:ext cx="4076700" cy="2726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The sheet of paper has transformed into one long, kinked strip.">
            <a:hlinkClick r:id="rId8"/>
            <a:extLst>
              <a:ext uri="{FF2B5EF4-FFF2-40B4-BE49-F238E27FC236}">
                <a16:creationId xmlns:a16="http://schemas.microsoft.com/office/drawing/2014/main" id="{6996BBB4-1AC8-43C3-90F7-4F824361C372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60" y="3785234"/>
            <a:ext cx="4076700" cy="2693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377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person, young, boy, sitting&#10;&#10;Description automatically generated">
            <a:extLst>
              <a:ext uri="{FF2B5EF4-FFF2-40B4-BE49-F238E27FC236}">
                <a16:creationId xmlns:a16="http://schemas.microsoft.com/office/drawing/2014/main" id="{C443B131-8996-4F80-BF15-E1FCECB54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968" r="-1" b="-1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8B2C9B-2615-4F5B-A288-6CE51D290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What is Maths Anxiety?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07DB88-1461-47F9-99DD-193C64A0A08B}"/>
              </a:ext>
            </a:extLst>
          </p:cNvPr>
          <p:cNvSpPr txBox="1"/>
          <p:nvPr/>
        </p:nvSpPr>
        <p:spPr>
          <a:xfrm>
            <a:off x="648169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flickr.com/photos/wecometolearn/83832457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957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Maths Anxiety- Definitions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/>
              <a:t>	Maths anxiety has been defined as 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	</a:t>
            </a:r>
            <a:r>
              <a:rPr lang="en-US" i="1"/>
              <a:t>‘the panic, helplessness, paralysis, and mental disorganization that arises among some people when they are required to solve a mathematical problem</a:t>
            </a:r>
            <a:r>
              <a:rPr lang="en-US"/>
              <a:t>.’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		Tobias and Weissbrod (1980)</a:t>
            </a:r>
          </a:p>
          <a:p>
            <a:pPr lvl="4">
              <a:buNone/>
            </a:pPr>
            <a:r>
              <a:rPr lang="en-US"/>
              <a:t>                                                 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www.judyhornigold.co.uk</a:t>
            </a:r>
          </a:p>
        </p:txBody>
      </p:sp>
    </p:spTree>
    <p:extLst>
      <p:ext uri="{BB962C8B-B14F-4D97-AF65-F5344CB8AC3E}">
        <p14:creationId xmlns:p14="http://schemas.microsoft.com/office/powerpoint/2010/main" val="4029181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Maths Anxiety- Definitions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dirty="0"/>
              <a:t>	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Robinson and Simone (1976) defined math anxiety as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“feelings of tension and anxiety that interfere with the manipulation of numbers and the solving of problems in a wide variety of ordinary life and academic situations.”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4"/>
            <a:r>
              <a:rPr lang="en-US" dirty="0"/>
              <a:t>                                                 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www.judyhornigold.co.uk</a:t>
            </a:r>
          </a:p>
        </p:txBody>
      </p:sp>
    </p:spTree>
    <p:extLst>
      <p:ext uri="{BB962C8B-B14F-4D97-AF65-F5344CB8AC3E}">
        <p14:creationId xmlns:p14="http://schemas.microsoft.com/office/powerpoint/2010/main" val="2397593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2101</Words>
  <Application>Microsoft Office PowerPoint</Application>
  <PresentationFormat>Widescreen</PresentationFormat>
  <Paragraphs>364</Paragraphs>
  <Slides>60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“Multiplication is vexation, division is bad. The rule of three doth puzzle me, and practice drives me mad.”  1570</vt:lpstr>
      <vt:lpstr>Overview</vt:lpstr>
      <vt:lpstr>Jo Boaler- Everyone can do maths https://www.youtube.com/watch?v=3ZyVBwnScJw</vt:lpstr>
      <vt:lpstr>What is Maths Anxiety?</vt:lpstr>
      <vt:lpstr>Maths Anxiety- Definitions</vt:lpstr>
      <vt:lpstr>Maths Anxiety- Definitions</vt:lpstr>
      <vt:lpstr>Why do so many people get maths anxiety?</vt:lpstr>
      <vt:lpstr>Maths Anxiety can be related to</vt:lpstr>
      <vt:lpstr>Maths Anxiety can be related to</vt:lpstr>
      <vt:lpstr>Have you ever experienced Maths Anxiety?</vt:lpstr>
      <vt:lpstr>Symptoms of maths anxiety</vt:lpstr>
      <vt:lpstr>Maths Anxious or just ‘lazy’?</vt:lpstr>
      <vt:lpstr>Maths Anxiety Questionnaire by Ellen Freedman</vt:lpstr>
      <vt:lpstr>Maths Anxiety Questionnaire</vt:lpstr>
      <vt:lpstr>How high is your maths anxiety?</vt:lpstr>
      <vt:lpstr>Feeling that you will always be bad at Maths</vt:lpstr>
      <vt:lpstr>Severe emotional reaction to maths</vt:lpstr>
      <vt:lpstr>Negative self talk</vt:lpstr>
      <vt:lpstr>Cycle of failure</vt:lpstr>
      <vt:lpstr>Fear of being wrong</vt:lpstr>
      <vt:lpstr>PowerPoint Presentation</vt:lpstr>
      <vt:lpstr>PowerPoint Presentation</vt:lpstr>
      <vt:lpstr>PowerPoint Presentation</vt:lpstr>
      <vt:lpstr>Parental Influences</vt:lpstr>
      <vt:lpstr>Things to never say to children</vt:lpstr>
      <vt:lpstr>Teaching Methods</vt:lpstr>
      <vt:lpstr>Maths lessons</vt:lpstr>
      <vt:lpstr>Climbing a broken ladder</vt:lpstr>
      <vt:lpstr>Affective domain</vt:lpstr>
      <vt:lpstr>Cognitive v Affective Domains</vt:lpstr>
      <vt:lpstr> Learning Styles</vt:lpstr>
      <vt:lpstr>Overcoming maths anxiety</vt:lpstr>
      <vt:lpstr>Growth Zone Model</vt:lpstr>
      <vt:lpstr>Which zone are you in?</vt:lpstr>
      <vt:lpstr>Techniques to overcome Maths anxiety</vt:lpstr>
      <vt:lpstr>How to reduce anxiety in the maths classroom</vt:lpstr>
      <vt:lpstr>How to reduce maths anxiety in the classroom</vt:lpstr>
      <vt:lpstr>Low threshold High Ceiling tasks</vt:lpstr>
      <vt:lpstr>PowerPoint Presentation</vt:lpstr>
      <vt:lpstr>Scaffolding and Productive struggle</vt:lpstr>
      <vt:lpstr>Mixed ability grouping</vt:lpstr>
      <vt:lpstr>Bedtime Maths</vt:lpstr>
      <vt:lpstr>Time</vt:lpstr>
      <vt:lpstr>Carol Dweck: Mindset</vt:lpstr>
      <vt:lpstr>Mindset and Maths</vt:lpstr>
      <vt:lpstr>PowerPoint Presentation</vt:lpstr>
      <vt:lpstr>PowerPoint Presentation</vt:lpstr>
      <vt:lpstr>PowerPoint Presentation</vt:lpstr>
      <vt:lpstr>Mistakes</vt:lpstr>
      <vt:lpstr>PowerPoint Presentation</vt:lpstr>
      <vt:lpstr>Number sense</vt:lpstr>
      <vt:lpstr>Activity</vt:lpstr>
      <vt:lpstr>Manipulatives</vt:lpstr>
      <vt:lpstr>National Curriculums</vt:lpstr>
      <vt:lpstr>The 3 C’s in Maths</vt:lpstr>
      <vt:lpstr>Shape and Space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support learners with Maths Anxiety</dc:title>
  <dc:creator>Judy Hornigold</dc:creator>
  <cp:lastModifiedBy>Judy Hornigold</cp:lastModifiedBy>
  <cp:revision>2</cp:revision>
  <dcterms:created xsi:type="dcterms:W3CDTF">2020-05-25T08:51:43Z</dcterms:created>
  <dcterms:modified xsi:type="dcterms:W3CDTF">2020-06-01T15:09:08Z</dcterms:modified>
</cp:coreProperties>
</file>